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70" r:id="rId10"/>
    <p:sldId id="265" r:id="rId11"/>
    <p:sldId id="268" r:id="rId12"/>
    <p:sldId id="267" r:id="rId13"/>
    <p:sldId id="269" r:id="rId14"/>
    <p:sldId id="271"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B68CD-496D-4F61-942C-1222180265F3}" v="57" dt="2025-06-23T18:01:03.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867B68CD-496D-4F61-942C-1222180265F3}"/>
    <pc:docChg chg="undo custSel addSld modSld sldOrd">
      <pc:chgData name="Oppenheim, Tomas" userId="7bbdd6b4-1f3d-4fdd-ac21-d8c716941374" providerId="ADAL" clId="{867B68CD-496D-4F61-942C-1222180265F3}" dt="2025-06-23T18:01:47.367" v="1126" actId="13822"/>
      <pc:docMkLst>
        <pc:docMk/>
      </pc:docMkLst>
      <pc:sldChg chg="addSp delSp modSp mod">
        <pc:chgData name="Oppenheim, Tomas" userId="7bbdd6b4-1f3d-4fdd-ac21-d8c716941374" providerId="ADAL" clId="{867B68CD-496D-4F61-942C-1222180265F3}" dt="2025-06-16T18:12:52.302" v="743" actId="14734"/>
        <pc:sldMkLst>
          <pc:docMk/>
          <pc:sldMk cId="1063699269" sldId="267"/>
        </pc:sldMkLst>
        <pc:spChg chg="mod">
          <ac:chgData name="Oppenheim, Tomas" userId="7bbdd6b4-1f3d-4fdd-ac21-d8c716941374" providerId="ADAL" clId="{867B68CD-496D-4F61-942C-1222180265F3}" dt="2025-06-16T17:04:43.109" v="189" actId="1076"/>
          <ac:spMkLst>
            <pc:docMk/>
            <pc:sldMk cId="1063699269" sldId="267"/>
            <ac:spMk id="2" creationId="{CFA8B3AF-E7E0-63BF-EBCB-3ABD633A308C}"/>
          </ac:spMkLst>
        </pc:spChg>
        <pc:graphicFrameChg chg="add mod modGraphic">
          <ac:chgData name="Oppenheim, Tomas" userId="7bbdd6b4-1f3d-4fdd-ac21-d8c716941374" providerId="ADAL" clId="{867B68CD-496D-4F61-942C-1222180265F3}" dt="2025-06-16T18:12:52.302" v="743" actId="14734"/>
          <ac:graphicFrameMkLst>
            <pc:docMk/>
            <pc:sldMk cId="1063699269" sldId="267"/>
            <ac:graphicFrameMk id="4" creationId="{4FE796A4-145C-E765-DA04-A3AF97241D6B}"/>
          </ac:graphicFrameMkLst>
        </pc:graphicFrameChg>
      </pc:sldChg>
      <pc:sldChg chg="addSp delSp modSp add mod">
        <pc:chgData name="Oppenheim, Tomas" userId="7bbdd6b4-1f3d-4fdd-ac21-d8c716941374" providerId="ADAL" clId="{867B68CD-496D-4F61-942C-1222180265F3}" dt="2025-06-16T17:20:33.756" v="619"/>
        <pc:sldMkLst>
          <pc:docMk/>
          <pc:sldMk cId="1532850440" sldId="268"/>
        </pc:sldMkLst>
        <pc:spChg chg="mod">
          <ac:chgData name="Oppenheim, Tomas" userId="7bbdd6b4-1f3d-4fdd-ac21-d8c716941374" providerId="ADAL" clId="{867B68CD-496D-4F61-942C-1222180265F3}" dt="2025-06-16T17:20:14.072" v="614" actId="13926"/>
          <ac:spMkLst>
            <pc:docMk/>
            <pc:sldMk cId="1532850440" sldId="268"/>
            <ac:spMk id="4" creationId="{B079C122-AF06-9354-C1A0-5DA55FB48D09}"/>
          </ac:spMkLst>
        </pc:spChg>
        <pc:spChg chg="mod">
          <ac:chgData name="Oppenheim, Tomas" userId="7bbdd6b4-1f3d-4fdd-ac21-d8c716941374" providerId="ADAL" clId="{867B68CD-496D-4F61-942C-1222180265F3}" dt="2025-06-16T17:13:07.973" v="344" actId="20577"/>
          <ac:spMkLst>
            <pc:docMk/>
            <pc:sldMk cId="1532850440" sldId="268"/>
            <ac:spMk id="8" creationId="{933F4839-65ED-5601-2A50-B09D372C8FEF}"/>
          </ac:spMkLst>
        </pc:spChg>
        <pc:spChg chg="add del">
          <ac:chgData name="Oppenheim, Tomas" userId="7bbdd6b4-1f3d-4fdd-ac21-d8c716941374" providerId="ADAL" clId="{867B68CD-496D-4F61-942C-1222180265F3}" dt="2025-06-16T17:13:46.509" v="358" actId="478"/>
          <ac:spMkLst>
            <pc:docMk/>
            <pc:sldMk cId="1532850440" sldId="268"/>
            <ac:spMk id="32" creationId="{5D8143C7-1F54-3DA6-67D8-D3FD0089599B}"/>
          </ac:spMkLst>
        </pc:spChg>
        <pc:spChg chg="add mod">
          <ac:chgData name="Oppenheim, Tomas" userId="7bbdd6b4-1f3d-4fdd-ac21-d8c716941374" providerId="ADAL" clId="{867B68CD-496D-4F61-942C-1222180265F3}" dt="2025-06-16T17:20:33.756" v="619"/>
          <ac:spMkLst>
            <pc:docMk/>
            <pc:sldMk cId="1532850440" sldId="268"/>
            <ac:spMk id="38" creationId="{2F524E8F-F7E7-F2A4-9927-5BA7C53CEACD}"/>
          </ac:spMkLst>
        </pc:spChg>
        <pc:spChg chg="add mod">
          <ac:chgData name="Oppenheim, Tomas" userId="7bbdd6b4-1f3d-4fdd-ac21-d8c716941374" providerId="ADAL" clId="{867B68CD-496D-4F61-942C-1222180265F3}" dt="2025-06-16T17:20:33.756" v="619"/>
          <ac:spMkLst>
            <pc:docMk/>
            <pc:sldMk cId="1532850440" sldId="268"/>
            <ac:spMk id="39" creationId="{11AB5C08-71CD-9EA1-7317-4077E43ACF62}"/>
          </ac:spMkLst>
        </pc:spChg>
        <pc:spChg chg="add mod">
          <ac:chgData name="Oppenheim, Tomas" userId="7bbdd6b4-1f3d-4fdd-ac21-d8c716941374" providerId="ADAL" clId="{867B68CD-496D-4F61-942C-1222180265F3}" dt="2025-06-16T17:20:33.756" v="619"/>
          <ac:spMkLst>
            <pc:docMk/>
            <pc:sldMk cId="1532850440" sldId="268"/>
            <ac:spMk id="51" creationId="{DD2F3A18-9F41-DF2B-CE91-645796C18B29}"/>
          </ac:spMkLst>
        </pc:spChg>
        <pc:spChg chg="add mod">
          <ac:chgData name="Oppenheim, Tomas" userId="7bbdd6b4-1f3d-4fdd-ac21-d8c716941374" providerId="ADAL" clId="{867B68CD-496D-4F61-942C-1222180265F3}" dt="2025-06-16T17:20:33.756" v="619"/>
          <ac:spMkLst>
            <pc:docMk/>
            <pc:sldMk cId="1532850440" sldId="268"/>
            <ac:spMk id="53" creationId="{37CD4D42-6A67-BAAE-B7DE-A1C88889046F}"/>
          </ac:spMkLst>
        </pc:spChg>
        <pc:cxnChg chg="add del mod">
          <ac:chgData name="Oppenheim, Tomas" userId="7bbdd6b4-1f3d-4fdd-ac21-d8c716941374" providerId="ADAL" clId="{867B68CD-496D-4F61-942C-1222180265F3}" dt="2025-06-16T17:14:06.420" v="370" actId="14100"/>
          <ac:cxnSpMkLst>
            <pc:docMk/>
            <pc:sldMk cId="1532850440" sldId="268"/>
            <ac:cxnSpMk id="10" creationId="{16A22846-B1C9-1679-8357-8BC29877D73D}"/>
          </ac:cxnSpMkLst>
        </pc:cxnChg>
        <pc:cxnChg chg="mod">
          <ac:chgData name="Oppenheim, Tomas" userId="7bbdd6b4-1f3d-4fdd-ac21-d8c716941374" providerId="ADAL" clId="{867B68CD-496D-4F61-942C-1222180265F3}" dt="2025-06-16T17:14:09.666" v="371" actId="14100"/>
          <ac:cxnSpMkLst>
            <pc:docMk/>
            <pc:sldMk cId="1532850440" sldId="268"/>
            <ac:cxnSpMk id="12" creationId="{8074833D-7402-2710-FFB4-76AE30666536}"/>
          </ac:cxnSpMkLst>
        </pc:cxnChg>
        <pc:cxnChg chg="add del mod">
          <ac:chgData name="Oppenheim, Tomas" userId="7bbdd6b4-1f3d-4fdd-ac21-d8c716941374" providerId="ADAL" clId="{867B68CD-496D-4F61-942C-1222180265F3}" dt="2025-06-16T17:14:03.541" v="369" actId="14100"/>
          <ac:cxnSpMkLst>
            <pc:docMk/>
            <pc:sldMk cId="1532850440" sldId="268"/>
            <ac:cxnSpMk id="14" creationId="{39934E0C-69DC-B2A4-8E6F-7DC090B40749}"/>
          </ac:cxnSpMkLst>
        </pc:cxnChg>
        <pc:cxnChg chg="mod">
          <ac:chgData name="Oppenheim, Tomas" userId="7bbdd6b4-1f3d-4fdd-ac21-d8c716941374" providerId="ADAL" clId="{867B68CD-496D-4F61-942C-1222180265F3}" dt="2025-06-16T17:14:12.101" v="372" actId="14100"/>
          <ac:cxnSpMkLst>
            <pc:docMk/>
            <pc:sldMk cId="1532850440" sldId="268"/>
            <ac:cxnSpMk id="15" creationId="{8A1BE24B-8C13-6CF7-BEFE-09E0C16B2D1C}"/>
          </ac:cxnSpMkLst>
        </pc:cxnChg>
      </pc:sldChg>
      <pc:sldChg chg="addSp delSp modSp add mod ord">
        <pc:chgData name="Oppenheim, Tomas" userId="7bbdd6b4-1f3d-4fdd-ac21-d8c716941374" providerId="ADAL" clId="{867B68CD-496D-4F61-942C-1222180265F3}" dt="2025-06-16T17:47:40.813" v="741" actId="1076"/>
        <pc:sldMkLst>
          <pc:docMk/>
          <pc:sldMk cId="3354270374" sldId="269"/>
        </pc:sldMkLst>
        <pc:spChg chg="mod">
          <ac:chgData name="Oppenheim, Tomas" userId="7bbdd6b4-1f3d-4fdd-ac21-d8c716941374" providerId="ADAL" clId="{867B68CD-496D-4F61-942C-1222180265F3}" dt="2025-06-16T17:20:23.340" v="618" actId="13926"/>
          <ac:spMkLst>
            <pc:docMk/>
            <pc:sldMk cId="3354270374" sldId="269"/>
            <ac:spMk id="4" creationId="{F1CBE79F-352D-BD98-B65B-E39EF656C316}"/>
          </ac:spMkLst>
        </pc:spChg>
        <pc:spChg chg="add mod">
          <ac:chgData name="Oppenheim, Tomas" userId="7bbdd6b4-1f3d-4fdd-ac21-d8c716941374" providerId="ADAL" clId="{867B68CD-496D-4F61-942C-1222180265F3}" dt="2025-06-16T17:17:12.180" v="469" actId="113"/>
          <ac:spMkLst>
            <pc:docMk/>
            <pc:sldMk cId="3354270374" sldId="269"/>
            <ac:spMk id="19" creationId="{CF9A1932-B4D2-12DA-5CB7-431FA92ED5C2}"/>
          </ac:spMkLst>
        </pc:spChg>
        <pc:spChg chg="add mod">
          <ac:chgData name="Oppenheim, Tomas" userId="7bbdd6b4-1f3d-4fdd-ac21-d8c716941374" providerId="ADAL" clId="{867B68CD-496D-4F61-942C-1222180265F3}" dt="2025-06-16T17:17:11.066" v="468" actId="113"/>
          <ac:spMkLst>
            <pc:docMk/>
            <pc:sldMk cId="3354270374" sldId="269"/>
            <ac:spMk id="20" creationId="{41FCC5A7-117A-6BE0-A308-BD7E809BAB94}"/>
          </ac:spMkLst>
        </pc:spChg>
        <pc:spChg chg="mod">
          <ac:chgData name="Oppenheim, Tomas" userId="7bbdd6b4-1f3d-4fdd-ac21-d8c716941374" providerId="ADAL" clId="{867B68CD-496D-4F61-942C-1222180265F3}" dt="2025-06-16T17:15:09.580" v="397" actId="1076"/>
          <ac:spMkLst>
            <pc:docMk/>
            <pc:sldMk cId="3354270374" sldId="269"/>
            <ac:spMk id="33" creationId="{164A24A6-ED6D-56F0-F13F-200A23DC07DB}"/>
          </ac:spMkLst>
        </pc:spChg>
        <pc:spChg chg="add mod">
          <ac:chgData name="Oppenheim, Tomas" userId="7bbdd6b4-1f3d-4fdd-ac21-d8c716941374" providerId="ADAL" clId="{867B68CD-496D-4F61-942C-1222180265F3}" dt="2025-06-16T17:17:48.172" v="497" actId="1076"/>
          <ac:spMkLst>
            <pc:docMk/>
            <pc:sldMk cId="3354270374" sldId="269"/>
            <ac:spMk id="37" creationId="{BBC8DA61-2A1D-49E9-93DF-4E7E676B883A}"/>
          </ac:spMkLst>
        </pc:spChg>
        <pc:spChg chg="add mod">
          <ac:chgData name="Oppenheim, Tomas" userId="7bbdd6b4-1f3d-4fdd-ac21-d8c716941374" providerId="ADAL" clId="{867B68CD-496D-4F61-942C-1222180265F3}" dt="2025-06-16T17:17:54.491" v="501" actId="1076"/>
          <ac:spMkLst>
            <pc:docMk/>
            <pc:sldMk cId="3354270374" sldId="269"/>
            <ac:spMk id="38" creationId="{C3072FE0-237D-B880-7864-3B1C3428DFA2}"/>
          </ac:spMkLst>
        </pc:spChg>
        <pc:spChg chg="add mod">
          <ac:chgData name="Oppenheim, Tomas" userId="7bbdd6b4-1f3d-4fdd-ac21-d8c716941374" providerId="ADAL" clId="{867B68CD-496D-4F61-942C-1222180265F3}" dt="2025-06-16T17:17:56.754" v="502" actId="1076"/>
          <ac:spMkLst>
            <pc:docMk/>
            <pc:sldMk cId="3354270374" sldId="269"/>
            <ac:spMk id="39" creationId="{23A56B86-DDE5-9456-164F-EEE136DD9BD4}"/>
          </ac:spMkLst>
        </pc:spChg>
        <pc:spChg chg="add mod">
          <ac:chgData name="Oppenheim, Tomas" userId="7bbdd6b4-1f3d-4fdd-ac21-d8c716941374" providerId="ADAL" clId="{867B68CD-496D-4F61-942C-1222180265F3}" dt="2025-06-16T17:18:01.915" v="504" actId="1076"/>
          <ac:spMkLst>
            <pc:docMk/>
            <pc:sldMk cId="3354270374" sldId="269"/>
            <ac:spMk id="41" creationId="{CDF5D6EC-6EE6-69C2-C6EB-8106E6411ED0}"/>
          </ac:spMkLst>
        </pc:spChg>
        <pc:spChg chg="mod">
          <ac:chgData name="Oppenheim, Tomas" userId="7bbdd6b4-1f3d-4fdd-ac21-d8c716941374" providerId="ADAL" clId="{867B68CD-496D-4F61-942C-1222180265F3}" dt="2025-06-16T17:47:40.813" v="741" actId="1076"/>
          <ac:spMkLst>
            <pc:docMk/>
            <pc:sldMk cId="3354270374" sldId="269"/>
            <ac:spMk id="74" creationId="{522171C7-04A1-C97E-B07D-44F4053F1CC5}"/>
          </ac:spMkLst>
        </pc:spChg>
        <pc:spChg chg="mod">
          <ac:chgData name="Oppenheim, Tomas" userId="7bbdd6b4-1f3d-4fdd-ac21-d8c716941374" providerId="ADAL" clId="{867B68CD-496D-4F61-942C-1222180265F3}" dt="2025-06-16T17:15:09.580" v="397" actId="1076"/>
          <ac:spMkLst>
            <pc:docMk/>
            <pc:sldMk cId="3354270374" sldId="269"/>
            <ac:spMk id="75" creationId="{01BC2096-B672-4F93-6841-D7A91230B2BB}"/>
          </ac:spMkLst>
        </pc:spChg>
        <pc:spChg chg="mod">
          <ac:chgData name="Oppenheim, Tomas" userId="7bbdd6b4-1f3d-4fdd-ac21-d8c716941374" providerId="ADAL" clId="{867B68CD-496D-4F61-942C-1222180265F3}" dt="2025-06-16T17:15:34.001" v="413" actId="1076"/>
          <ac:spMkLst>
            <pc:docMk/>
            <pc:sldMk cId="3354270374" sldId="269"/>
            <ac:spMk id="105" creationId="{067E08FD-8193-5649-B04E-98B627AB038E}"/>
          </ac:spMkLst>
        </pc:spChg>
        <pc:cxnChg chg="add mod">
          <ac:chgData name="Oppenheim, Tomas" userId="7bbdd6b4-1f3d-4fdd-ac21-d8c716941374" providerId="ADAL" clId="{867B68CD-496D-4F61-942C-1222180265F3}" dt="2025-06-16T17:16:25.593" v="432" actId="14100"/>
          <ac:cxnSpMkLst>
            <pc:docMk/>
            <pc:sldMk cId="3354270374" sldId="269"/>
            <ac:cxnSpMk id="3" creationId="{B5A25F12-C8CA-E60F-A196-641F04555465}"/>
          </ac:cxnSpMkLst>
        </pc:cxnChg>
        <pc:cxnChg chg="add mod">
          <ac:chgData name="Oppenheim, Tomas" userId="7bbdd6b4-1f3d-4fdd-ac21-d8c716941374" providerId="ADAL" clId="{867B68CD-496D-4F61-942C-1222180265F3}" dt="2025-06-16T17:16:51.414" v="439" actId="1076"/>
          <ac:cxnSpMkLst>
            <pc:docMk/>
            <pc:sldMk cId="3354270374" sldId="269"/>
            <ac:cxnSpMk id="17" creationId="{27D52FAF-018D-B073-39F2-06EC237F3A31}"/>
          </ac:cxnSpMkLst>
        </pc:cxnChg>
        <pc:cxnChg chg="add del">
          <ac:chgData name="Oppenheim, Tomas" userId="7bbdd6b4-1f3d-4fdd-ac21-d8c716941374" providerId="ADAL" clId="{867B68CD-496D-4F61-942C-1222180265F3}" dt="2025-06-16T17:18:32.980" v="512" actId="478"/>
          <ac:cxnSpMkLst>
            <pc:docMk/>
            <pc:sldMk cId="3354270374" sldId="269"/>
            <ac:cxnSpMk id="54" creationId="{72420EB0-581C-B337-CABA-4E1BEE65D4DA}"/>
          </ac:cxnSpMkLst>
        </pc:cxnChg>
        <pc:cxnChg chg="add del">
          <ac:chgData name="Oppenheim, Tomas" userId="7bbdd6b4-1f3d-4fdd-ac21-d8c716941374" providerId="ADAL" clId="{867B68CD-496D-4F61-942C-1222180265F3}" dt="2025-06-16T17:18:32.309" v="510" actId="478"/>
          <ac:cxnSpMkLst>
            <pc:docMk/>
            <pc:sldMk cId="3354270374" sldId="269"/>
            <ac:cxnSpMk id="57" creationId="{E1FB8C38-C938-FE69-EF66-7D1BA51B3F87}"/>
          </ac:cxnSpMkLst>
        </pc:cxnChg>
        <pc:cxnChg chg="add del">
          <ac:chgData name="Oppenheim, Tomas" userId="7bbdd6b4-1f3d-4fdd-ac21-d8c716941374" providerId="ADAL" clId="{867B68CD-496D-4F61-942C-1222180265F3}" dt="2025-06-16T17:18:32.665" v="511" actId="478"/>
          <ac:cxnSpMkLst>
            <pc:docMk/>
            <pc:sldMk cId="3354270374" sldId="269"/>
            <ac:cxnSpMk id="58" creationId="{4D222B60-0AD7-CB77-41CD-C97971E693E7}"/>
          </ac:cxnSpMkLst>
        </pc:cxnChg>
        <pc:cxnChg chg="add del">
          <ac:chgData name="Oppenheim, Tomas" userId="7bbdd6b4-1f3d-4fdd-ac21-d8c716941374" providerId="ADAL" clId="{867B68CD-496D-4F61-942C-1222180265F3}" dt="2025-06-16T17:18:32.019" v="509" actId="478"/>
          <ac:cxnSpMkLst>
            <pc:docMk/>
            <pc:sldMk cId="3354270374" sldId="269"/>
            <ac:cxnSpMk id="59" creationId="{378BB22E-4AA5-D24A-9993-BB667B3E7BA2}"/>
          </ac:cxnSpMkLst>
        </pc:cxnChg>
        <pc:cxnChg chg="mod">
          <ac:chgData name="Oppenheim, Tomas" userId="7bbdd6b4-1f3d-4fdd-ac21-d8c716941374" providerId="ADAL" clId="{867B68CD-496D-4F61-942C-1222180265F3}" dt="2025-06-16T17:17:25.812" v="474" actId="14100"/>
          <ac:cxnSpMkLst>
            <pc:docMk/>
            <pc:sldMk cId="3354270374" sldId="269"/>
            <ac:cxnSpMk id="76" creationId="{84900770-DFBC-571B-A2EA-A551DCA9CDDC}"/>
          </ac:cxnSpMkLst>
        </pc:cxnChg>
        <pc:cxnChg chg="mod">
          <ac:chgData name="Oppenheim, Tomas" userId="7bbdd6b4-1f3d-4fdd-ac21-d8c716941374" providerId="ADAL" clId="{867B68CD-496D-4F61-942C-1222180265F3}" dt="2025-06-16T17:17:33.190" v="488" actId="14100"/>
          <ac:cxnSpMkLst>
            <pc:docMk/>
            <pc:sldMk cId="3354270374" sldId="269"/>
            <ac:cxnSpMk id="98" creationId="{CBE299C9-463C-870A-FCDE-6090E25A56AA}"/>
          </ac:cxnSpMkLst>
        </pc:cxnChg>
        <pc:cxnChg chg="mod">
          <ac:chgData name="Oppenheim, Tomas" userId="7bbdd6b4-1f3d-4fdd-ac21-d8c716941374" providerId="ADAL" clId="{867B68CD-496D-4F61-942C-1222180265F3}" dt="2025-06-16T17:17:29.169" v="487" actId="1035"/>
          <ac:cxnSpMkLst>
            <pc:docMk/>
            <pc:sldMk cId="3354270374" sldId="269"/>
            <ac:cxnSpMk id="111" creationId="{E4886397-0F46-E3D2-7F68-83DA77465318}"/>
          </ac:cxnSpMkLst>
        </pc:cxnChg>
      </pc:sldChg>
      <pc:sldChg chg="addSp delSp modSp new mod ord">
        <pc:chgData name="Oppenheim, Tomas" userId="7bbdd6b4-1f3d-4fdd-ac21-d8c716941374" providerId="ADAL" clId="{867B68CD-496D-4F61-942C-1222180265F3}" dt="2025-06-16T17:42:35.546" v="710" actId="1076"/>
        <pc:sldMkLst>
          <pc:docMk/>
          <pc:sldMk cId="4002543143" sldId="270"/>
        </pc:sldMkLst>
        <pc:spChg chg="mod">
          <ac:chgData name="Oppenheim, Tomas" userId="7bbdd6b4-1f3d-4fdd-ac21-d8c716941374" providerId="ADAL" clId="{867B68CD-496D-4F61-942C-1222180265F3}" dt="2025-06-16T17:40:23.036" v="703" actId="20577"/>
          <ac:spMkLst>
            <pc:docMk/>
            <pc:sldMk cId="4002543143" sldId="270"/>
            <ac:spMk id="2" creationId="{17EB80F4-4729-76C6-85B3-7EF99431EC5A}"/>
          </ac:spMkLst>
        </pc:spChg>
        <pc:picChg chg="add mod">
          <ac:chgData name="Oppenheim, Tomas" userId="7bbdd6b4-1f3d-4fdd-ac21-d8c716941374" providerId="ADAL" clId="{867B68CD-496D-4F61-942C-1222180265F3}" dt="2025-06-16T17:42:35.546" v="710" actId="1076"/>
          <ac:picMkLst>
            <pc:docMk/>
            <pc:sldMk cId="4002543143" sldId="270"/>
            <ac:picMk id="5" creationId="{B1F27C27-6A15-FA48-3B1F-5781B938B217}"/>
          </ac:picMkLst>
        </pc:picChg>
      </pc:sldChg>
      <pc:sldChg chg="addSp delSp modSp new mod">
        <pc:chgData name="Oppenheim, Tomas" userId="7bbdd6b4-1f3d-4fdd-ac21-d8c716941374" providerId="ADAL" clId="{867B68CD-496D-4F61-942C-1222180265F3}" dt="2025-06-18T19:22:43.265" v="1092" actId="20577"/>
        <pc:sldMkLst>
          <pc:docMk/>
          <pc:sldMk cId="2526843292" sldId="271"/>
        </pc:sldMkLst>
        <pc:spChg chg="mod">
          <ac:chgData name="Oppenheim, Tomas" userId="7bbdd6b4-1f3d-4fdd-ac21-d8c716941374" providerId="ADAL" clId="{867B68CD-496D-4F61-942C-1222180265F3}" dt="2025-06-18T19:22:43.265" v="1092" actId="20577"/>
          <ac:spMkLst>
            <pc:docMk/>
            <pc:sldMk cId="2526843292" sldId="271"/>
            <ac:spMk id="2" creationId="{BC2EC7A4-F92B-CC23-2D98-734043D09AFA}"/>
          </ac:spMkLst>
        </pc:spChg>
        <pc:spChg chg="add mod">
          <ac:chgData name="Oppenheim, Tomas" userId="7bbdd6b4-1f3d-4fdd-ac21-d8c716941374" providerId="ADAL" clId="{867B68CD-496D-4F61-942C-1222180265F3}" dt="2025-06-18T18:44:59.616" v="777" actId="1076"/>
          <ac:spMkLst>
            <pc:docMk/>
            <pc:sldMk cId="2526843292" sldId="271"/>
            <ac:spMk id="4" creationId="{08AD08FF-EAA8-3874-9182-FE1F342EA9AE}"/>
          </ac:spMkLst>
        </pc:spChg>
        <pc:spChg chg="add mod">
          <ac:chgData name="Oppenheim, Tomas" userId="7bbdd6b4-1f3d-4fdd-ac21-d8c716941374" providerId="ADAL" clId="{867B68CD-496D-4F61-942C-1222180265F3}" dt="2025-06-18T18:45:26.743" v="785" actId="207"/>
          <ac:spMkLst>
            <pc:docMk/>
            <pc:sldMk cId="2526843292" sldId="271"/>
            <ac:spMk id="5" creationId="{3BC85030-D5C1-63AA-9D73-B445BC9835FC}"/>
          </ac:spMkLst>
        </pc:spChg>
        <pc:spChg chg="add mod">
          <ac:chgData name="Oppenheim, Tomas" userId="7bbdd6b4-1f3d-4fdd-ac21-d8c716941374" providerId="ADAL" clId="{867B68CD-496D-4F61-942C-1222180265F3}" dt="2025-06-18T18:45:26.743" v="785" actId="207"/>
          <ac:spMkLst>
            <pc:docMk/>
            <pc:sldMk cId="2526843292" sldId="271"/>
            <ac:spMk id="6" creationId="{1FED508C-83DE-9149-E140-E2D8C774ECF3}"/>
          </ac:spMkLst>
        </pc:spChg>
        <pc:spChg chg="add mod">
          <ac:chgData name="Oppenheim, Tomas" userId="7bbdd6b4-1f3d-4fdd-ac21-d8c716941374" providerId="ADAL" clId="{867B68CD-496D-4F61-942C-1222180265F3}" dt="2025-06-18T18:45:31.438" v="786" actId="1076"/>
          <ac:spMkLst>
            <pc:docMk/>
            <pc:sldMk cId="2526843292" sldId="271"/>
            <ac:spMk id="7" creationId="{5D5CA807-FC0D-773F-6F6D-7F36F2950540}"/>
          </ac:spMkLst>
        </pc:spChg>
        <pc:spChg chg="add mod">
          <ac:chgData name="Oppenheim, Tomas" userId="7bbdd6b4-1f3d-4fdd-ac21-d8c716941374" providerId="ADAL" clId="{867B68CD-496D-4F61-942C-1222180265F3}" dt="2025-06-18T18:45:26.743" v="785" actId="207"/>
          <ac:spMkLst>
            <pc:docMk/>
            <pc:sldMk cId="2526843292" sldId="271"/>
            <ac:spMk id="8" creationId="{D5CAB369-DC67-8415-01B6-377EC3EF1225}"/>
          </ac:spMkLst>
        </pc:spChg>
        <pc:spChg chg="add mod">
          <ac:chgData name="Oppenheim, Tomas" userId="7bbdd6b4-1f3d-4fdd-ac21-d8c716941374" providerId="ADAL" clId="{867B68CD-496D-4F61-942C-1222180265F3}" dt="2025-06-18T18:48:31.501" v="816" actId="207"/>
          <ac:spMkLst>
            <pc:docMk/>
            <pc:sldMk cId="2526843292" sldId="271"/>
            <ac:spMk id="10" creationId="{C896A321-9841-D93E-D835-0DC54757E37A}"/>
          </ac:spMkLst>
        </pc:spChg>
        <pc:spChg chg="add mod">
          <ac:chgData name="Oppenheim, Tomas" userId="7bbdd6b4-1f3d-4fdd-ac21-d8c716941374" providerId="ADAL" clId="{867B68CD-496D-4F61-942C-1222180265F3}" dt="2025-06-18T18:48:31.501" v="816" actId="207"/>
          <ac:spMkLst>
            <pc:docMk/>
            <pc:sldMk cId="2526843292" sldId="271"/>
            <ac:spMk id="11" creationId="{E7BF501F-A8D0-E0D2-D758-CB9AE82A2F13}"/>
          </ac:spMkLst>
        </pc:spChg>
        <pc:spChg chg="add mod">
          <ac:chgData name="Oppenheim, Tomas" userId="7bbdd6b4-1f3d-4fdd-ac21-d8c716941374" providerId="ADAL" clId="{867B68CD-496D-4F61-942C-1222180265F3}" dt="2025-06-18T18:48:31.501" v="816" actId="207"/>
          <ac:spMkLst>
            <pc:docMk/>
            <pc:sldMk cId="2526843292" sldId="271"/>
            <ac:spMk id="12" creationId="{32967D9F-B2D5-154B-F686-A18CF140A4BE}"/>
          </ac:spMkLst>
        </pc:spChg>
        <pc:spChg chg="add mod">
          <ac:chgData name="Oppenheim, Tomas" userId="7bbdd6b4-1f3d-4fdd-ac21-d8c716941374" providerId="ADAL" clId="{867B68CD-496D-4F61-942C-1222180265F3}" dt="2025-06-18T18:48:31.501" v="816" actId="207"/>
          <ac:spMkLst>
            <pc:docMk/>
            <pc:sldMk cId="2526843292" sldId="271"/>
            <ac:spMk id="13" creationId="{764B777B-0ABF-6D19-BAEE-8A8D1E0040B8}"/>
          </ac:spMkLst>
        </pc:spChg>
        <pc:spChg chg="add mod">
          <ac:chgData name="Oppenheim, Tomas" userId="7bbdd6b4-1f3d-4fdd-ac21-d8c716941374" providerId="ADAL" clId="{867B68CD-496D-4F61-942C-1222180265F3}" dt="2025-06-18T19:03:32.808" v="931" actId="1076"/>
          <ac:spMkLst>
            <pc:docMk/>
            <pc:sldMk cId="2526843292" sldId="271"/>
            <ac:spMk id="19" creationId="{E70332D6-CFE7-2F5D-FE74-1F43DA1EE8A1}"/>
          </ac:spMkLst>
        </pc:spChg>
        <pc:spChg chg="add mod">
          <ac:chgData name="Oppenheim, Tomas" userId="7bbdd6b4-1f3d-4fdd-ac21-d8c716941374" providerId="ADAL" clId="{867B68CD-496D-4F61-942C-1222180265F3}" dt="2025-06-18T19:02:37.213" v="890" actId="1076"/>
          <ac:spMkLst>
            <pc:docMk/>
            <pc:sldMk cId="2526843292" sldId="271"/>
            <ac:spMk id="53" creationId="{90104AEA-D588-A620-674E-33DC0C66C4D8}"/>
          </ac:spMkLst>
        </pc:spChg>
        <pc:spChg chg="add mod">
          <ac:chgData name="Oppenheim, Tomas" userId="7bbdd6b4-1f3d-4fdd-ac21-d8c716941374" providerId="ADAL" clId="{867B68CD-496D-4F61-942C-1222180265F3}" dt="2025-06-18T19:02:42.330" v="894" actId="20577"/>
          <ac:spMkLst>
            <pc:docMk/>
            <pc:sldMk cId="2526843292" sldId="271"/>
            <ac:spMk id="54" creationId="{984E2C73-65DA-9DF1-3A27-44B97D3F2E74}"/>
          </ac:spMkLst>
        </pc:spChg>
        <pc:spChg chg="add mod">
          <ac:chgData name="Oppenheim, Tomas" userId="7bbdd6b4-1f3d-4fdd-ac21-d8c716941374" providerId="ADAL" clId="{867B68CD-496D-4F61-942C-1222180265F3}" dt="2025-06-18T19:02:50.328" v="897" actId="20577"/>
          <ac:spMkLst>
            <pc:docMk/>
            <pc:sldMk cId="2526843292" sldId="271"/>
            <ac:spMk id="55" creationId="{7C4E8EEE-36CD-AEAC-EEFD-69F1ECADED36}"/>
          </ac:spMkLst>
        </pc:spChg>
        <pc:spChg chg="add mod">
          <ac:chgData name="Oppenheim, Tomas" userId="7bbdd6b4-1f3d-4fdd-ac21-d8c716941374" providerId="ADAL" clId="{867B68CD-496D-4F61-942C-1222180265F3}" dt="2025-06-18T19:02:58.742" v="901" actId="20577"/>
          <ac:spMkLst>
            <pc:docMk/>
            <pc:sldMk cId="2526843292" sldId="271"/>
            <ac:spMk id="56" creationId="{1B6BE621-671D-E73A-19EC-A1BB6B13664F}"/>
          </ac:spMkLst>
        </pc:spChg>
        <pc:spChg chg="add mod">
          <ac:chgData name="Oppenheim, Tomas" userId="7bbdd6b4-1f3d-4fdd-ac21-d8c716941374" providerId="ADAL" clId="{867B68CD-496D-4F61-942C-1222180265F3}" dt="2025-06-18T19:03:17.234" v="910" actId="1076"/>
          <ac:spMkLst>
            <pc:docMk/>
            <pc:sldMk cId="2526843292" sldId="271"/>
            <ac:spMk id="57" creationId="{4F256575-5D58-C0CF-6E7A-083664308312}"/>
          </ac:spMkLst>
        </pc:spChg>
        <pc:spChg chg="add mod">
          <ac:chgData name="Oppenheim, Tomas" userId="7bbdd6b4-1f3d-4fdd-ac21-d8c716941374" providerId="ADAL" clId="{867B68CD-496D-4F61-942C-1222180265F3}" dt="2025-06-18T19:03:37.687" v="934" actId="1076"/>
          <ac:spMkLst>
            <pc:docMk/>
            <pc:sldMk cId="2526843292" sldId="271"/>
            <ac:spMk id="58" creationId="{CAE00648-FA20-2890-2E68-35F6A0B33A01}"/>
          </ac:spMkLst>
        </pc:spChg>
        <pc:spChg chg="add mod">
          <ac:chgData name="Oppenheim, Tomas" userId="7bbdd6b4-1f3d-4fdd-ac21-d8c716941374" providerId="ADAL" clId="{867B68CD-496D-4F61-942C-1222180265F3}" dt="2025-06-18T19:04:11.109" v="966" actId="1076"/>
          <ac:spMkLst>
            <pc:docMk/>
            <pc:sldMk cId="2526843292" sldId="271"/>
            <ac:spMk id="59" creationId="{C57B7E9F-240E-AC22-D281-3D5B6CBB4E58}"/>
          </ac:spMkLst>
        </pc:spChg>
        <pc:spChg chg="add mod">
          <ac:chgData name="Oppenheim, Tomas" userId="7bbdd6b4-1f3d-4fdd-ac21-d8c716941374" providerId="ADAL" clId="{867B68CD-496D-4F61-942C-1222180265F3}" dt="2025-06-18T19:05:16.238" v="1038" actId="20577"/>
          <ac:spMkLst>
            <pc:docMk/>
            <pc:sldMk cId="2526843292" sldId="271"/>
            <ac:spMk id="66" creationId="{57508B3B-8262-1E50-0476-0EB2D4B37416}"/>
          </ac:spMkLst>
        </pc:spChg>
        <pc:spChg chg="add mod">
          <ac:chgData name="Oppenheim, Tomas" userId="7bbdd6b4-1f3d-4fdd-ac21-d8c716941374" providerId="ADAL" clId="{867B68CD-496D-4F61-942C-1222180265F3}" dt="2025-06-18T19:05:37.320" v="1049" actId="1076"/>
          <ac:spMkLst>
            <pc:docMk/>
            <pc:sldMk cId="2526843292" sldId="271"/>
            <ac:spMk id="67" creationId="{2ADB05B1-E6F7-0E1D-449A-50B523CAC4E3}"/>
          </ac:spMkLst>
        </pc:spChg>
        <pc:spChg chg="add mod">
          <ac:chgData name="Oppenheim, Tomas" userId="7bbdd6b4-1f3d-4fdd-ac21-d8c716941374" providerId="ADAL" clId="{867B68CD-496D-4F61-942C-1222180265F3}" dt="2025-06-18T19:05:41" v="1051" actId="1076"/>
          <ac:spMkLst>
            <pc:docMk/>
            <pc:sldMk cId="2526843292" sldId="271"/>
            <ac:spMk id="68" creationId="{A37E4C9C-9A93-0155-5419-C6069E8B3D93}"/>
          </ac:spMkLst>
        </pc:spChg>
        <pc:spChg chg="add mod">
          <ac:chgData name="Oppenheim, Tomas" userId="7bbdd6b4-1f3d-4fdd-ac21-d8c716941374" providerId="ADAL" clId="{867B68CD-496D-4F61-942C-1222180265F3}" dt="2025-06-18T19:05:49.335" v="1057" actId="1076"/>
          <ac:spMkLst>
            <pc:docMk/>
            <pc:sldMk cId="2526843292" sldId="271"/>
            <ac:spMk id="69" creationId="{18AEB5DD-1640-D4F8-A40E-8107CFE949E2}"/>
          </ac:spMkLst>
        </pc:spChg>
        <pc:spChg chg="add mod">
          <ac:chgData name="Oppenheim, Tomas" userId="7bbdd6b4-1f3d-4fdd-ac21-d8c716941374" providerId="ADAL" clId="{867B68CD-496D-4F61-942C-1222180265F3}" dt="2025-06-18T19:05:53.665" v="1059" actId="1076"/>
          <ac:spMkLst>
            <pc:docMk/>
            <pc:sldMk cId="2526843292" sldId="271"/>
            <ac:spMk id="70" creationId="{CBA32A56-E7EF-CD99-8A39-B1E0DC4DF7F8}"/>
          </ac:spMkLst>
        </pc:spChg>
        <pc:cxnChg chg="add mod">
          <ac:chgData name="Oppenheim, Tomas" userId="7bbdd6b4-1f3d-4fdd-ac21-d8c716941374" providerId="ADAL" clId="{867B68CD-496D-4F61-942C-1222180265F3}" dt="2025-06-18T18:48:25.324" v="815" actId="1076"/>
          <ac:cxnSpMkLst>
            <pc:docMk/>
            <pc:sldMk cId="2526843292" sldId="271"/>
            <ac:cxnSpMk id="15" creationId="{5CD3DA46-FA68-7C20-915F-EE8C267FC919}"/>
          </ac:cxnSpMkLst>
        </pc:cxnChg>
        <pc:cxnChg chg="add mod">
          <ac:chgData name="Oppenheim, Tomas" userId="7bbdd6b4-1f3d-4fdd-ac21-d8c716941374" providerId="ADAL" clId="{867B68CD-496D-4F61-942C-1222180265F3}" dt="2025-06-18T18:45:52.288" v="792" actId="1076"/>
          <ac:cxnSpMkLst>
            <pc:docMk/>
            <pc:sldMk cId="2526843292" sldId="271"/>
            <ac:cxnSpMk id="16" creationId="{4E96192B-F7B5-8537-8738-761232979654}"/>
          </ac:cxnSpMkLst>
        </pc:cxnChg>
        <pc:cxnChg chg="add mod">
          <ac:chgData name="Oppenheim, Tomas" userId="7bbdd6b4-1f3d-4fdd-ac21-d8c716941374" providerId="ADAL" clId="{867B68CD-496D-4F61-942C-1222180265F3}" dt="2025-06-18T18:45:57.542" v="794" actId="1076"/>
          <ac:cxnSpMkLst>
            <pc:docMk/>
            <pc:sldMk cId="2526843292" sldId="271"/>
            <ac:cxnSpMk id="17" creationId="{67F56629-1F69-6D93-7784-5806D0D013DA}"/>
          </ac:cxnSpMkLst>
        </pc:cxnChg>
        <pc:cxnChg chg="add mod">
          <ac:chgData name="Oppenheim, Tomas" userId="7bbdd6b4-1f3d-4fdd-ac21-d8c716941374" providerId="ADAL" clId="{867B68CD-496D-4F61-942C-1222180265F3}" dt="2025-06-18T18:46:03.800" v="796" actId="1076"/>
          <ac:cxnSpMkLst>
            <pc:docMk/>
            <pc:sldMk cId="2526843292" sldId="271"/>
            <ac:cxnSpMk id="18" creationId="{169E70AF-8D15-F5D4-D4BF-133DEA993663}"/>
          </ac:cxnSpMkLst>
        </pc:cxnChg>
        <pc:cxnChg chg="add mod">
          <ac:chgData name="Oppenheim, Tomas" userId="7bbdd6b4-1f3d-4fdd-ac21-d8c716941374" providerId="ADAL" clId="{867B68CD-496D-4F61-942C-1222180265F3}" dt="2025-06-18T19:02:06.309" v="878" actId="14100"/>
          <ac:cxnSpMkLst>
            <pc:docMk/>
            <pc:sldMk cId="2526843292" sldId="271"/>
            <ac:cxnSpMk id="21" creationId="{632B43CC-19D2-2E45-22A3-8BE906B5406E}"/>
          </ac:cxnSpMkLst>
        </pc:cxnChg>
        <pc:cxnChg chg="add">
          <ac:chgData name="Oppenheim, Tomas" userId="7bbdd6b4-1f3d-4fdd-ac21-d8c716941374" providerId="ADAL" clId="{867B68CD-496D-4F61-942C-1222180265F3}" dt="2025-06-18T18:47:28.633" v="800" actId="11529"/>
          <ac:cxnSpMkLst>
            <pc:docMk/>
            <pc:sldMk cId="2526843292" sldId="271"/>
            <ac:cxnSpMk id="23" creationId="{6B91AA17-BC07-D890-52C3-9D4F27D19081}"/>
          </ac:cxnSpMkLst>
        </pc:cxnChg>
        <pc:cxnChg chg="add mod">
          <ac:chgData name="Oppenheim, Tomas" userId="7bbdd6b4-1f3d-4fdd-ac21-d8c716941374" providerId="ADAL" clId="{867B68CD-496D-4F61-942C-1222180265F3}" dt="2025-06-18T18:47:32.970" v="802" actId="1076"/>
          <ac:cxnSpMkLst>
            <pc:docMk/>
            <pc:sldMk cId="2526843292" sldId="271"/>
            <ac:cxnSpMk id="24" creationId="{6D6C3A51-1936-DF8D-0172-5656B86CC8C8}"/>
          </ac:cxnSpMkLst>
        </pc:cxnChg>
        <pc:cxnChg chg="add mod">
          <ac:chgData name="Oppenheim, Tomas" userId="7bbdd6b4-1f3d-4fdd-ac21-d8c716941374" providerId="ADAL" clId="{867B68CD-496D-4F61-942C-1222180265F3}" dt="2025-06-18T18:47:38.292" v="804" actId="1076"/>
          <ac:cxnSpMkLst>
            <pc:docMk/>
            <pc:sldMk cId="2526843292" sldId="271"/>
            <ac:cxnSpMk id="25" creationId="{40C22A35-AEBB-2D7E-14C1-B4F159E6799E}"/>
          </ac:cxnSpMkLst>
        </pc:cxnChg>
        <pc:cxnChg chg="add mod">
          <ac:chgData name="Oppenheim, Tomas" userId="7bbdd6b4-1f3d-4fdd-ac21-d8c716941374" providerId="ADAL" clId="{867B68CD-496D-4F61-942C-1222180265F3}" dt="2025-06-18T18:47:41.927" v="806" actId="1076"/>
          <ac:cxnSpMkLst>
            <pc:docMk/>
            <pc:sldMk cId="2526843292" sldId="271"/>
            <ac:cxnSpMk id="26" creationId="{1C3EC6A9-478F-EE44-BEF8-683F6C7EC239}"/>
          </ac:cxnSpMkLst>
        </pc:cxnChg>
        <pc:cxnChg chg="add mod">
          <ac:chgData name="Oppenheim, Tomas" userId="7bbdd6b4-1f3d-4fdd-ac21-d8c716941374" providerId="ADAL" clId="{867B68CD-496D-4F61-942C-1222180265F3}" dt="2025-06-18T18:47:47.950" v="808" actId="1076"/>
          <ac:cxnSpMkLst>
            <pc:docMk/>
            <pc:sldMk cId="2526843292" sldId="271"/>
            <ac:cxnSpMk id="27" creationId="{EE42303F-7745-60F7-B06B-95F4429050B0}"/>
          </ac:cxnSpMkLst>
        </pc:cxnChg>
        <pc:cxnChg chg="add mod">
          <ac:chgData name="Oppenheim, Tomas" userId="7bbdd6b4-1f3d-4fdd-ac21-d8c716941374" providerId="ADAL" clId="{867B68CD-496D-4F61-942C-1222180265F3}" dt="2025-06-18T18:48:00.628" v="811" actId="14100"/>
          <ac:cxnSpMkLst>
            <pc:docMk/>
            <pc:sldMk cId="2526843292" sldId="271"/>
            <ac:cxnSpMk id="28" creationId="{23F77BAB-6031-9F2B-8CA9-5021F3120CF5}"/>
          </ac:cxnSpMkLst>
        </pc:cxnChg>
        <pc:cxnChg chg="add mod">
          <ac:chgData name="Oppenheim, Tomas" userId="7bbdd6b4-1f3d-4fdd-ac21-d8c716941374" providerId="ADAL" clId="{867B68CD-496D-4F61-942C-1222180265F3}" dt="2025-06-18T19:00:27.935" v="826" actId="14100"/>
          <ac:cxnSpMkLst>
            <pc:docMk/>
            <pc:sldMk cId="2526843292" sldId="271"/>
            <ac:cxnSpMk id="31" creationId="{AA904C01-949A-C39E-912C-B4BFACF2B0C7}"/>
          </ac:cxnSpMkLst>
        </pc:cxnChg>
        <pc:cxnChg chg="add mod">
          <ac:chgData name="Oppenheim, Tomas" userId="7bbdd6b4-1f3d-4fdd-ac21-d8c716941374" providerId="ADAL" clId="{867B68CD-496D-4F61-942C-1222180265F3}" dt="2025-06-18T19:00:39.055" v="831" actId="1076"/>
          <ac:cxnSpMkLst>
            <pc:docMk/>
            <pc:sldMk cId="2526843292" sldId="271"/>
            <ac:cxnSpMk id="37" creationId="{C935F130-1E87-EAB9-AD77-E79FBB3B775F}"/>
          </ac:cxnSpMkLst>
        </pc:cxnChg>
        <pc:cxnChg chg="add mod">
          <ac:chgData name="Oppenheim, Tomas" userId="7bbdd6b4-1f3d-4fdd-ac21-d8c716941374" providerId="ADAL" clId="{867B68CD-496D-4F61-942C-1222180265F3}" dt="2025-06-18T19:00:44.120" v="833" actId="1076"/>
          <ac:cxnSpMkLst>
            <pc:docMk/>
            <pc:sldMk cId="2526843292" sldId="271"/>
            <ac:cxnSpMk id="38" creationId="{45C28F2E-2531-804F-B6AC-2923B24A56C4}"/>
          </ac:cxnSpMkLst>
        </pc:cxnChg>
        <pc:cxnChg chg="add mod">
          <ac:chgData name="Oppenheim, Tomas" userId="7bbdd6b4-1f3d-4fdd-ac21-d8c716941374" providerId="ADAL" clId="{867B68CD-496D-4F61-942C-1222180265F3}" dt="2025-06-18T19:00:49.382" v="835" actId="1076"/>
          <ac:cxnSpMkLst>
            <pc:docMk/>
            <pc:sldMk cId="2526843292" sldId="271"/>
            <ac:cxnSpMk id="39" creationId="{66D64B9A-9626-C994-BA3D-9C789A88AB1A}"/>
          </ac:cxnSpMkLst>
        </pc:cxnChg>
        <pc:cxnChg chg="add mod">
          <ac:chgData name="Oppenheim, Tomas" userId="7bbdd6b4-1f3d-4fdd-ac21-d8c716941374" providerId="ADAL" clId="{867B68CD-496D-4F61-942C-1222180265F3}" dt="2025-06-18T19:00:59.477" v="837" actId="1076"/>
          <ac:cxnSpMkLst>
            <pc:docMk/>
            <pc:sldMk cId="2526843292" sldId="271"/>
            <ac:cxnSpMk id="40" creationId="{E71FD809-9FAB-BD0F-9519-65F2DA9BFB8D}"/>
          </ac:cxnSpMkLst>
        </pc:cxnChg>
        <pc:cxnChg chg="add mod">
          <ac:chgData name="Oppenheim, Tomas" userId="7bbdd6b4-1f3d-4fdd-ac21-d8c716941374" providerId="ADAL" clId="{867B68CD-496D-4F61-942C-1222180265F3}" dt="2025-06-18T19:01:14.424" v="841" actId="14100"/>
          <ac:cxnSpMkLst>
            <pc:docMk/>
            <pc:sldMk cId="2526843292" sldId="271"/>
            <ac:cxnSpMk id="41" creationId="{C0B06497-2811-94F3-3A1E-EDAB39542AB5}"/>
          </ac:cxnSpMkLst>
        </pc:cxnChg>
        <pc:cxnChg chg="add mod">
          <ac:chgData name="Oppenheim, Tomas" userId="7bbdd6b4-1f3d-4fdd-ac21-d8c716941374" providerId="ADAL" clId="{867B68CD-496D-4F61-942C-1222180265F3}" dt="2025-06-18T19:01:49.400" v="873" actId="14100"/>
          <ac:cxnSpMkLst>
            <pc:docMk/>
            <pc:sldMk cId="2526843292" sldId="271"/>
            <ac:cxnSpMk id="44" creationId="{E9D65BBA-8AE0-4DE6-C9AA-697169814BF7}"/>
          </ac:cxnSpMkLst>
        </pc:cxnChg>
        <pc:cxnChg chg="add mod">
          <ac:chgData name="Oppenheim, Tomas" userId="7bbdd6b4-1f3d-4fdd-ac21-d8c716941374" providerId="ADAL" clId="{867B68CD-496D-4F61-942C-1222180265F3}" dt="2025-06-18T19:01:54.794" v="875" actId="1076"/>
          <ac:cxnSpMkLst>
            <pc:docMk/>
            <pc:sldMk cId="2526843292" sldId="271"/>
            <ac:cxnSpMk id="46" creationId="{12F3ED3E-38D9-E396-11A2-AAD9E4F03C5C}"/>
          </ac:cxnSpMkLst>
        </pc:cxnChg>
        <pc:cxnChg chg="add mod">
          <ac:chgData name="Oppenheim, Tomas" userId="7bbdd6b4-1f3d-4fdd-ac21-d8c716941374" providerId="ADAL" clId="{867B68CD-496D-4F61-942C-1222180265F3}" dt="2025-06-18T19:02:01.360" v="877" actId="1076"/>
          <ac:cxnSpMkLst>
            <pc:docMk/>
            <pc:sldMk cId="2526843292" sldId="271"/>
            <ac:cxnSpMk id="47" creationId="{74A2B74D-D806-BED7-C231-097A81D0EBB1}"/>
          </ac:cxnSpMkLst>
        </pc:cxnChg>
        <pc:cxnChg chg="add mod">
          <ac:chgData name="Oppenheim, Tomas" userId="7bbdd6b4-1f3d-4fdd-ac21-d8c716941374" providerId="ADAL" clId="{867B68CD-496D-4F61-942C-1222180265F3}" dt="2025-06-18T19:02:10.361" v="880" actId="1076"/>
          <ac:cxnSpMkLst>
            <pc:docMk/>
            <pc:sldMk cId="2526843292" sldId="271"/>
            <ac:cxnSpMk id="49" creationId="{B58F1F5B-0A6E-00C0-07FE-9FEC99471747}"/>
          </ac:cxnSpMkLst>
        </pc:cxnChg>
        <pc:cxnChg chg="add mod">
          <ac:chgData name="Oppenheim, Tomas" userId="7bbdd6b4-1f3d-4fdd-ac21-d8c716941374" providerId="ADAL" clId="{867B68CD-496D-4F61-942C-1222180265F3}" dt="2025-06-18T19:02:13.831" v="882" actId="1076"/>
          <ac:cxnSpMkLst>
            <pc:docMk/>
            <pc:sldMk cId="2526843292" sldId="271"/>
            <ac:cxnSpMk id="50" creationId="{F1D9ED95-1236-3E4A-3A01-71CB7469DEC5}"/>
          </ac:cxnSpMkLst>
        </pc:cxnChg>
        <pc:cxnChg chg="add mod">
          <ac:chgData name="Oppenheim, Tomas" userId="7bbdd6b4-1f3d-4fdd-ac21-d8c716941374" providerId="ADAL" clId="{867B68CD-496D-4F61-942C-1222180265F3}" dt="2025-06-18T19:02:21.223" v="884" actId="1076"/>
          <ac:cxnSpMkLst>
            <pc:docMk/>
            <pc:sldMk cId="2526843292" sldId="271"/>
            <ac:cxnSpMk id="51" creationId="{AD90AF28-28F0-AB9B-B2A9-098A9F068458}"/>
          </ac:cxnSpMkLst>
        </pc:cxnChg>
        <pc:cxnChg chg="add mod">
          <ac:chgData name="Oppenheim, Tomas" userId="7bbdd6b4-1f3d-4fdd-ac21-d8c716941374" providerId="ADAL" clId="{867B68CD-496D-4F61-942C-1222180265F3}" dt="2025-06-18T19:02:21.223" v="884" actId="1076"/>
          <ac:cxnSpMkLst>
            <pc:docMk/>
            <pc:sldMk cId="2526843292" sldId="271"/>
            <ac:cxnSpMk id="52" creationId="{C9ACE50D-B159-17A7-8AB8-26671B62B4CF}"/>
          </ac:cxnSpMkLst>
        </pc:cxnChg>
        <pc:cxnChg chg="add mod">
          <ac:chgData name="Oppenheim, Tomas" userId="7bbdd6b4-1f3d-4fdd-ac21-d8c716941374" providerId="ADAL" clId="{867B68CD-496D-4F61-942C-1222180265F3}" dt="2025-06-18T19:04:28.987" v="971" actId="14100"/>
          <ac:cxnSpMkLst>
            <pc:docMk/>
            <pc:sldMk cId="2526843292" sldId="271"/>
            <ac:cxnSpMk id="60" creationId="{BCE8A196-9B14-5E1E-EF33-AA1118104DEE}"/>
          </ac:cxnSpMkLst>
        </pc:cxnChg>
        <pc:cxnChg chg="add mod">
          <ac:chgData name="Oppenheim, Tomas" userId="7bbdd6b4-1f3d-4fdd-ac21-d8c716941374" providerId="ADAL" clId="{867B68CD-496D-4F61-942C-1222180265F3}" dt="2025-06-18T19:04:39.734" v="974" actId="14100"/>
          <ac:cxnSpMkLst>
            <pc:docMk/>
            <pc:sldMk cId="2526843292" sldId="271"/>
            <ac:cxnSpMk id="62" creationId="{1200C1CF-C0EE-43AD-B79E-486EA0543FE1}"/>
          </ac:cxnSpMkLst>
        </pc:cxnChg>
        <pc:cxnChg chg="add mod">
          <ac:chgData name="Oppenheim, Tomas" userId="7bbdd6b4-1f3d-4fdd-ac21-d8c716941374" providerId="ADAL" clId="{867B68CD-496D-4F61-942C-1222180265F3}" dt="2025-06-18T19:04:47.614" v="977" actId="14100"/>
          <ac:cxnSpMkLst>
            <pc:docMk/>
            <pc:sldMk cId="2526843292" sldId="271"/>
            <ac:cxnSpMk id="64" creationId="{08813226-AAD2-7F37-C370-2BBF9D1AF29D}"/>
          </ac:cxnSpMkLst>
        </pc:cxnChg>
      </pc:sldChg>
      <pc:sldChg chg="addSp delSp modSp new mod">
        <pc:chgData name="Oppenheim, Tomas" userId="7bbdd6b4-1f3d-4fdd-ac21-d8c716941374" providerId="ADAL" clId="{867B68CD-496D-4F61-942C-1222180265F3}" dt="2025-06-23T18:01:47.367" v="1126" actId="13822"/>
        <pc:sldMkLst>
          <pc:docMk/>
          <pc:sldMk cId="245222401" sldId="272"/>
        </pc:sldMkLst>
        <pc:spChg chg="del">
          <ac:chgData name="Oppenheim, Tomas" userId="7bbdd6b4-1f3d-4fdd-ac21-d8c716941374" providerId="ADAL" clId="{867B68CD-496D-4F61-942C-1222180265F3}" dt="2025-06-23T18:00:37.607" v="1094" actId="478"/>
          <ac:spMkLst>
            <pc:docMk/>
            <pc:sldMk cId="245222401" sldId="272"/>
            <ac:spMk id="2" creationId="{FB16AC1B-9AE2-1C42-37FF-0C3D8C3FF0E1}"/>
          </ac:spMkLst>
        </pc:spChg>
        <pc:spChg chg="del">
          <ac:chgData name="Oppenheim, Tomas" userId="7bbdd6b4-1f3d-4fdd-ac21-d8c716941374" providerId="ADAL" clId="{867B68CD-496D-4F61-942C-1222180265F3}" dt="2025-06-23T18:00:38.614" v="1095" actId="478"/>
          <ac:spMkLst>
            <pc:docMk/>
            <pc:sldMk cId="245222401" sldId="272"/>
            <ac:spMk id="3" creationId="{B3E293B2-E7D5-0435-E769-D06A682CF1AA}"/>
          </ac:spMkLst>
        </pc:spChg>
        <pc:spChg chg="add mod">
          <ac:chgData name="Oppenheim, Tomas" userId="7bbdd6b4-1f3d-4fdd-ac21-d8c716941374" providerId="ADAL" clId="{867B68CD-496D-4F61-942C-1222180265F3}" dt="2025-06-23T18:01:19.151" v="1122" actId="113"/>
          <ac:spMkLst>
            <pc:docMk/>
            <pc:sldMk cId="245222401" sldId="272"/>
            <ac:spMk id="6" creationId="{A36BC0B1-A2CB-CC0A-B678-31B1460984D8}"/>
          </ac:spMkLst>
        </pc:spChg>
        <pc:spChg chg="add mod">
          <ac:chgData name="Oppenheim, Tomas" userId="7bbdd6b4-1f3d-4fdd-ac21-d8c716941374" providerId="ADAL" clId="{867B68CD-496D-4F61-942C-1222180265F3}" dt="2025-06-23T18:01:16.996" v="1121" actId="113"/>
          <ac:spMkLst>
            <pc:docMk/>
            <pc:sldMk cId="245222401" sldId="272"/>
            <ac:spMk id="7" creationId="{7C9EEE9B-895D-A3D1-4142-B206955ED02F}"/>
          </ac:spMkLst>
        </pc:spChg>
        <pc:picChg chg="add mod">
          <ac:chgData name="Oppenheim, Tomas" userId="7bbdd6b4-1f3d-4fdd-ac21-d8c716941374" providerId="ADAL" clId="{867B68CD-496D-4F61-942C-1222180265F3}" dt="2025-06-23T18:00:46.011" v="1099" actId="1076"/>
          <ac:picMkLst>
            <pc:docMk/>
            <pc:sldMk cId="245222401" sldId="272"/>
            <ac:picMk id="5" creationId="{E89AF1F3-9309-49D3-7DFD-0B811E2C5D6D}"/>
          </ac:picMkLst>
        </pc:picChg>
        <pc:cxnChg chg="add mod">
          <ac:chgData name="Oppenheim, Tomas" userId="7bbdd6b4-1f3d-4fdd-ac21-d8c716941374" providerId="ADAL" clId="{867B68CD-496D-4F61-942C-1222180265F3}" dt="2025-06-23T18:01:37.451" v="1124" actId="13822"/>
          <ac:cxnSpMkLst>
            <pc:docMk/>
            <pc:sldMk cId="245222401" sldId="272"/>
            <ac:cxnSpMk id="9" creationId="{44FD7E22-71CF-6CE2-30A7-B2A5BFA5E813}"/>
          </ac:cxnSpMkLst>
        </pc:cxnChg>
        <pc:cxnChg chg="add mod">
          <ac:chgData name="Oppenheim, Tomas" userId="7bbdd6b4-1f3d-4fdd-ac21-d8c716941374" providerId="ADAL" clId="{867B68CD-496D-4F61-942C-1222180265F3}" dt="2025-06-23T18:01:47.367" v="1126" actId="13822"/>
          <ac:cxnSpMkLst>
            <pc:docMk/>
            <pc:sldMk cId="245222401" sldId="272"/>
            <ac:cxnSpMk id="11" creationId="{D42803AF-6D86-E9E9-8C28-BC2B4668E682}"/>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6/18/2025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6/18/2025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2801-BBA7-AC20-2F77-81FBE87A47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79C122-AF06-9354-C1A0-5DA55FB48D09}"/>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Differential Setup: Option 1</a:t>
            </a:r>
          </a:p>
        </p:txBody>
      </p:sp>
      <p:sp>
        <p:nvSpPr>
          <p:cNvPr id="5" name="Rectangle 4">
            <a:extLst>
              <a:ext uri="{FF2B5EF4-FFF2-40B4-BE49-F238E27FC236}">
                <a16:creationId xmlns:a16="http://schemas.microsoft.com/office/drawing/2014/main" id="{A10F8739-81F9-ADD3-6D15-02D0E4250586}"/>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D4A3A8-A0B6-8994-38D8-B9FB3C6BF884}"/>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09E635-CB2E-1697-AB22-1B619187BC6A}"/>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933F4839-65ED-5601-2A50-B09D372C8FEF}"/>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3E06E4CD-E0EE-0F65-579D-A0C9CFFDE8F6}"/>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22846-B1C9-1679-8357-8BC29877D73D}"/>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4833D-7402-2710-FFB4-76AE30666536}"/>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189A25-A849-E2FA-D50A-C54E8BCAEC28}"/>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934E0C-69DC-B2A4-8E6F-7DC090B40749}"/>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1BE24B-8C13-6CF7-BEFE-09E0C16B2D1C}"/>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D6D96-4E22-08D4-9C08-F99C47589B64}"/>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DB5CED-CECC-1A6F-EFE3-DB9AC1B983B6}"/>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52C08A-5879-3B9B-4C99-95B1F4F64CB7}"/>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F21AFA-F1AB-6F0C-0980-E6C5C596C3FF}"/>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47F669-1BD5-6434-1D62-5A97C5A308B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984D0-CC30-C1C1-1906-86C70F42C86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E2F57-97DA-E8CB-D2F6-8480165CD78F}"/>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9354DE-5974-B8BA-7335-428CE990A440}"/>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556293-3B36-7D47-A879-BD266DB4B85E}"/>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086B2AB-5F57-BFC9-3495-A1F851E7AFB2}"/>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688B782-1C39-43B6-851F-ACDDEA22F5A6}"/>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CB4AE4B-A7B1-3BC9-456A-0BEE3F307289}"/>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D8143C7-1F54-3DA6-67D8-D3FD0089599B}"/>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A7EF160-2E7A-5ED1-ED59-4C1F82A89E1F}"/>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965F217-6973-1C3E-90CB-789A33CAAE0F}"/>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E20423DC-1B60-BDD8-A766-3DBB88C33318}"/>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72D4B86B-FC7F-569E-29C6-9E1C99A13CE3}"/>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CF18EE2D-4855-20C5-EA9E-8E95C6EF0F3E}"/>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F6624A22-94EB-8AAA-690F-81735A069FE0}"/>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C3196AA8-3ACF-F163-16F1-EDA70626EA0E}"/>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5B770414-1848-B2FE-505F-41DB316096E0}"/>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253EC619-DCD9-F1A6-C472-A915389649AE}"/>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C481D224-3E1F-7210-FF32-62B85EBA7ABF}"/>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D3480D-5600-9F04-C4C5-46554808A8A8}"/>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45A9F6-D6FB-E070-B160-68296567A71E}"/>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F6117B-5E25-2D67-2066-70A068C2CFF9}"/>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60D244-E1B2-20A3-0D07-6920112E7F40}"/>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BBE30F-80C8-E6C5-2F7C-5824F39F2AF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A21313A-E3AF-9C4B-162F-6C155085660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0FB965AF-2147-C6A7-739A-F479C3AB9642}"/>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9CBB11-B189-63D0-2B63-CCB698390070}"/>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95316-4122-DB9F-D6E8-595C4966EFF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458CF-2B8D-9B29-D020-6B8D5A87150F}"/>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387495-BBBB-914E-2225-70BF5602248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ACF2533C-0AA4-91FE-8AB9-122F7B522A02}"/>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E32A2A4A-8D07-FFD2-C2C5-2721B05489EB}"/>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5187ADC9-53FF-DA24-B04F-85AB31812E5B}"/>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7DA6C675-36C6-C127-8FDE-748401E3FA3F}"/>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2AE42D30-91D1-C6FB-BC01-45CA802E99A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76F6836-4063-26FC-1B76-91EF2AC26A53}"/>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6BAC13B4-FF5D-E34F-12D7-CF8637D7F2D3}"/>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1310E-3EBE-B141-60E6-84DAB32A1EE9}"/>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EDC5FFE-21BA-D12A-2AB8-C21618AA0615}"/>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E6EA1-AAF6-2CB7-11C7-131F471E3281}"/>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454D80-71B4-CAED-51BC-69065E71EC53}"/>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C88EA84B-78AB-A6A4-787A-9F28F04E12EE}"/>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85F64967-4D2E-0AF7-0E7F-2D938673649F}"/>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C53AA50C-176D-2C92-475F-656096E95C98}"/>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5AD4C54-6E24-F867-C135-91349AADDB13}"/>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2272F2BB-CC9C-792F-2452-94E499499F21}"/>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BD5F553-DD2A-E320-720A-C731DA8CCED8}"/>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0DDADD9-5F6B-1D5E-2AB6-332451C88A76}"/>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FD2ADA6-D0FD-9E61-16B5-4E53D4D2D306}"/>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4B84F2A-AA7B-F38E-94A5-7741718671CB}"/>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6AED22-C2A3-1C3D-69BE-FB0C52AE11E9}"/>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4034F0-EB70-6643-B982-558D9FCE3E50}"/>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80D94F58-D36D-0BA1-3240-9AAA92367C6B}"/>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96F56EB4-C909-98D5-E95B-716DB72294BF}"/>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87A91496-212A-F5C0-5A33-4DF9A474D960}"/>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869AA2-1AA4-F0B3-A0D5-202C98999DA6}"/>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38" name="TextBox 37">
            <a:extLst>
              <a:ext uri="{FF2B5EF4-FFF2-40B4-BE49-F238E27FC236}">
                <a16:creationId xmlns:a16="http://schemas.microsoft.com/office/drawing/2014/main" id="{2F524E8F-F7E7-F2A4-9927-5BA7C53CEACD}"/>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11AB5C08-71CD-9EA1-7317-4077E43ACF6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51" name="TextBox 50">
            <a:extLst>
              <a:ext uri="{FF2B5EF4-FFF2-40B4-BE49-F238E27FC236}">
                <a16:creationId xmlns:a16="http://schemas.microsoft.com/office/drawing/2014/main" id="{DD2F3A18-9F41-DF2B-CE91-645796C18B29}"/>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53" name="TextBox 52">
            <a:extLst>
              <a:ext uri="{FF2B5EF4-FFF2-40B4-BE49-F238E27FC236}">
                <a16:creationId xmlns:a16="http://schemas.microsoft.com/office/drawing/2014/main" id="{37CD4D42-6A67-BAAE-B7DE-A1C88889046F}"/>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15328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a:xfrm>
            <a:off x="867295" y="369281"/>
            <a:ext cx="10515600" cy="1325563"/>
          </a:xfrm>
        </p:spPr>
        <p:txBody>
          <a:bodyPr>
            <a:normAutofit/>
          </a:bodyPr>
          <a:lstStyle/>
          <a:p>
            <a:r>
              <a:rPr lang="en-US" sz="3600" dirty="0"/>
              <a:t>Evaluating Different ADC’s For Final PCB Design</a:t>
            </a:r>
          </a:p>
        </p:txBody>
      </p:sp>
      <p:graphicFrame>
        <p:nvGraphicFramePr>
          <p:cNvPr id="4" name="Table 3">
            <a:extLst>
              <a:ext uri="{FF2B5EF4-FFF2-40B4-BE49-F238E27FC236}">
                <a16:creationId xmlns:a16="http://schemas.microsoft.com/office/drawing/2014/main" id="{4FE796A4-145C-E765-DA04-A3AF97241D6B}"/>
              </a:ext>
            </a:extLst>
          </p:cNvPr>
          <p:cNvGraphicFramePr>
            <a:graphicFrameLocks noGrp="1"/>
          </p:cNvGraphicFramePr>
          <p:nvPr>
            <p:extLst>
              <p:ext uri="{D42A27DB-BD31-4B8C-83A1-F6EECF244321}">
                <p14:modId xmlns:p14="http://schemas.microsoft.com/office/powerpoint/2010/main" val="3697376990"/>
              </p:ext>
            </p:extLst>
          </p:nvPr>
        </p:nvGraphicFramePr>
        <p:xfrm>
          <a:off x="295100" y="2191018"/>
          <a:ext cx="11296998" cy="2021840"/>
        </p:xfrm>
        <a:graphic>
          <a:graphicData uri="http://schemas.openxmlformats.org/drawingml/2006/table">
            <a:tbl>
              <a:tblPr firstRow="1" bandRow="1">
                <a:tableStyleId>{5C22544A-7EE6-4342-B048-85BDC9FD1C3A}</a:tableStyleId>
              </a:tblPr>
              <a:tblGrid>
                <a:gridCol w="1267693">
                  <a:extLst>
                    <a:ext uri="{9D8B030D-6E8A-4147-A177-3AD203B41FA5}">
                      <a16:colId xmlns:a16="http://schemas.microsoft.com/office/drawing/2014/main" val="3895057566"/>
                    </a:ext>
                  </a:extLst>
                </a:gridCol>
                <a:gridCol w="2044118">
                  <a:extLst>
                    <a:ext uri="{9D8B030D-6E8A-4147-A177-3AD203B41FA5}">
                      <a16:colId xmlns:a16="http://schemas.microsoft.com/office/drawing/2014/main" val="2182204290"/>
                    </a:ext>
                  </a:extLst>
                </a:gridCol>
                <a:gridCol w="894547">
                  <a:extLst>
                    <a:ext uri="{9D8B030D-6E8A-4147-A177-3AD203B41FA5}">
                      <a16:colId xmlns:a16="http://schemas.microsoft.com/office/drawing/2014/main" val="3410584749"/>
                    </a:ext>
                  </a:extLst>
                </a:gridCol>
                <a:gridCol w="1449364">
                  <a:extLst>
                    <a:ext uri="{9D8B030D-6E8A-4147-A177-3AD203B41FA5}">
                      <a16:colId xmlns:a16="http://schemas.microsoft.com/office/drawing/2014/main" val="2987111305"/>
                    </a:ext>
                  </a:extLst>
                </a:gridCol>
                <a:gridCol w="1449364">
                  <a:extLst>
                    <a:ext uri="{9D8B030D-6E8A-4147-A177-3AD203B41FA5}">
                      <a16:colId xmlns:a16="http://schemas.microsoft.com/office/drawing/2014/main" val="3898467884"/>
                    </a:ext>
                  </a:extLst>
                </a:gridCol>
                <a:gridCol w="1605544">
                  <a:extLst>
                    <a:ext uri="{9D8B030D-6E8A-4147-A177-3AD203B41FA5}">
                      <a16:colId xmlns:a16="http://schemas.microsoft.com/office/drawing/2014/main" val="3173818352"/>
                    </a:ext>
                  </a:extLst>
                </a:gridCol>
                <a:gridCol w="1293184">
                  <a:extLst>
                    <a:ext uri="{9D8B030D-6E8A-4147-A177-3AD203B41FA5}">
                      <a16:colId xmlns:a16="http://schemas.microsoft.com/office/drawing/2014/main" val="2506785284"/>
                    </a:ext>
                  </a:extLst>
                </a:gridCol>
                <a:gridCol w="1293184">
                  <a:extLst>
                    <a:ext uri="{9D8B030D-6E8A-4147-A177-3AD203B41FA5}">
                      <a16:colId xmlns:a16="http://schemas.microsoft.com/office/drawing/2014/main" val="3912701028"/>
                    </a:ext>
                  </a:extLst>
                </a:gridCol>
              </a:tblGrid>
              <a:tr h="370840">
                <a:tc>
                  <a:txBody>
                    <a:bodyPr/>
                    <a:lstStyle/>
                    <a:p>
                      <a:pPr algn="ctr"/>
                      <a:r>
                        <a:rPr lang="en-US" dirty="0"/>
                        <a:t>ADC</a:t>
                      </a:r>
                    </a:p>
                  </a:txBody>
                  <a:tcPr/>
                </a:tc>
                <a:tc>
                  <a:txBody>
                    <a:bodyPr/>
                    <a:lstStyle/>
                    <a:p>
                      <a:pPr algn="ctr"/>
                      <a:r>
                        <a:rPr lang="en-US" dirty="0"/>
                        <a:t>Single, Diff, or Both</a:t>
                      </a:r>
                    </a:p>
                  </a:txBody>
                  <a:tcPr/>
                </a:tc>
                <a:tc>
                  <a:txBody>
                    <a:bodyPr/>
                    <a:lstStyle/>
                    <a:p>
                      <a:pPr algn="ctr"/>
                      <a:r>
                        <a:rPr lang="en-US" dirty="0"/>
                        <a:t>PGA</a:t>
                      </a:r>
                    </a:p>
                  </a:txBody>
                  <a:tcPr/>
                </a:tc>
                <a:tc>
                  <a:txBody>
                    <a:bodyPr/>
                    <a:lstStyle/>
                    <a:p>
                      <a:pPr algn="ctr"/>
                      <a:r>
                        <a:rPr lang="en-US" dirty="0"/>
                        <a:t>Bit Resolution</a:t>
                      </a:r>
                    </a:p>
                  </a:txBody>
                  <a:tcPr/>
                </a:tc>
                <a:tc>
                  <a:txBody>
                    <a:bodyPr/>
                    <a:lstStyle/>
                    <a:p>
                      <a:pPr algn="ctr"/>
                      <a:r>
                        <a:rPr lang="en-US" dirty="0"/>
                        <a:t>SPS (max)</a:t>
                      </a:r>
                    </a:p>
                  </a:txBody>
                  <a:tcPr/>
                </a:tc>
                <a:tc>
                  <a:txBody>
                    <a:bodyPr/>
                    <a:lstStyle/>
                    <a:p>
                      <a:pPr algn="ctr"/>
                      <a:r>
                        <a:rPr lang="en-US" dirty="0"/>
                        <a:t>Communication</a:t>
                      </a:r>
                    </a:p>
                  </a:txBody>
                  <a:tcPr/>
                </a:tc>
                <a:tc>
                  <a:txBody>
                    <a:bodyPr/>
                    <a:lstStyle/>
                    <a:p>
                      <a:pPr algn="ctr"/>
                      <a:r>
                        <a:rPr lang="en-US" dirty="0" err="1"/>
                        <a:t>OpAmp</a:t>
                      </a:r>
                      <a:r>
                        <a:rPr lang="en-US" dirty="0"/>
                        <a:t>?  Ref V?</a:t>
                      </a:r>
                    </a:p>
                  </a:txBody>
                  <a:tcPr/>
                </a:tc>
                <a:tc>
                  <a:txBody>
                    <a:bodyPr/>
                    <a:lstStyle/>
                    <a:p>
                      <a:pPr algn="ctr"/>
                      <a:r>
                        <a:rPr lang="en-US" dirty="0"/>
                        <a:t>ADC Clipping?</a:t>
                      </a:r>
                    </a:p>
                  </a:txBody>
                  <a:tcPr/>
                </a:tc>
                <a:extLst>
                  <a:ext uri="{0D108BD9-81ED-4DB2-BD59-A6C34878D82A}">
                    <a16:rowId xmlns:a16="http://schemas.microsoft.com/office/drawing/2014/main" val="4117871417"/>
                  </a:ext>
                </a:extLst>
              </a:tr>
              <a:tr h="370840">
                <a:tc>
                  <a:txBody>
                    <a:bodyPr/>
                    <a:lstStyle/>
                    <a:p>
                      <a:pPr algn="ctr"/>
                      <a:r>
                        <a:rPr lang="en-US" dirty="0">
                          <a:highlight>
                            <a:srgbClr val="FFFF00"/>
                          </a:highlight>
                        </a:rPr>
                        <a:t>ADS115</a:t>
                      </a:r>
                    </a:p>
                  </a:txBody>
                  <a:tcPr/>
                </a:tc>
                <a:tc>
                  <a:txBody>
                    <a:bodyPr/>
                    <a:lstStyle/>
                    <a:p>
                      <a:pPr algn="ctr"/>
                      <a:r>
                        <a:rPr lang="en-US" dirty="0">
                          <a:highlight>
                            <a:srgbClr val="FFFF00"/>
                          </a:highlight>
                        </a:rPr>
                        <a:t>Both </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820</a:t>
                      </a:r>
                    </a:p>
                  </a:txBody>
                  <a:tcPr/>
                </a:tc>
                <a:tc>
                  <a:txBody>
                    <a:bodyPr/>
                    <a:lstStyle/>
                    <a:p>
                      <a:pPr algn="ctr"/>
                      <a:r>
                        <a:rPr lang="en-US" dirty="0">
                          <a:highlight>
                            <a:srgbClr val="FFFF00"/>
                          </a:highlight>
                        </a:rPr>
                        <a:t>I2C</a:t>
                      </a:r>
                    </a:p>
                  </a:txBody>
                  <a:tcPr/>
                </a:tc>
                <a:tc>
                  <a:txBody>
                    <a:bodyPr/>
                    <a:lstStyle/>
                    <a:p>
                      <a:pPr algn="ctr"/>
                      <a:r>
                        <a:rPr lang="en-US" dirty="0">
                          <a:highlight>
                            <a:srgbClr val="FFFF00"/>
                          </a:highlight>
                        </a:rPr>
                        <a:t>Yes, No</a:t>
                      </a:r>
                    </a:p>
                  </a:txBody>
                  <a:tcPr/>
                </a:tc>
                <a:tc>
                  <a:txBody>
                    <a:bodyPr/>
                    <a:lstStyle/>
                    <a:p>
                      <a:pPr algn="ctr"/>
                      <a:r>
                        <a:rPr lang="en-US" dirty="0">
                          <a:highlight>
                            <a:srgbClr val="FFFF00"/>
                          </a:highlight>
                        </a:rPr>
                        <a:t>Yes if Differential</a:t>
                      </a:r>
                    </a:p>
                  </a:txBody>
                  <a:tcPr/>
                </a:tc>
                <a:extLst>
                  <a:ext uri="{0D108BD9-81ED-4DB2-BD59-A6C34878D82A}">
                    <a16:rowId xmlns:a16="http://schemas.microsoft.com/office/drawing/2014/main" val="2431944594"/>
                  </a:ext>
                </a:extLst>
              </a:tr>
              <a:tr h="370840">
                <a:tc>
                  <a:txBody>
                    <a:bodyPr/>
                    <a:lstStyle/>
                    <a:p>
                      <a:pPr algn="ctr"/>
                      <a:r>
                        <a:rPr lang="en-US" dirty="0"/>
                        <a:t>AD7140</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19.2K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1450218530"/>
                  </a:ext>
                </a:extLst>
              </a:tr>
              <a:tr h="370840">
                <a:tc>
                  <a:txBody>
                    <a:bodyPr/>
                    <a:lstStyle/>
                    <a:p>
                      <a:pPr algn="ctr"/>
                      <a:r>
                        <a:rPr lang="en-US" dirty="0"/>
                        <a:t>MCP3564</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152K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759312319"/>
                  </a:ext>
                </a:extLst>
              </a:tr>
            </a:tbl>
          </a:graphicData>
        </a:graphic>
      </p:graphicFrame>
    </p:spTree>
    <p:extLst>
      <p:ext uri="{BB962C8B-B14F-4D97-AF65-F5344CB8AC3E}">
        <p14:creationId xmlns:p14="http://schemas.microsoft.com/office/powerpoint/2010/main" val="106369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07B6-9E90-D178-9F77-2D1A10ECF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BE79F-352D-BD98-B65B-E39EF656C316}"/>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7E9153C7-6A03-3FFF-6637-2CF39BDE1DDC}"/>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104C5E-5E6D-7BB7-2202-CB1918C8D2B3}"/>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C1F6B-BBC1-323D-2726-13F4C5FFE896}"/>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A719E0DF-6A38-E7A3-DA29-66598D4B6B94}"/>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496B66D4-4EA7-7D06-89E5-BA5267652B87}"/>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ABD9C-F9FD-D677-EF62-0B0AF87D3B52}"/>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AC951-FA1A-88F4-CED0-B5174D88CF75}"/>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EDAC24-EC57-3ADD-61CD-1F43CBE380A6}"/>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A6636-3A17-7E5F-4817-6980349B0EBF}"/>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D886F4-2BCA-5E36-C447-D7A5AD6D0B3A}"/>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FB57E-C9C6-05FB-0EF7-DCD73465E53E}"/>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0CC78-C6C9-083E-267C-5BC9057CED40}"/>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D06D76-81FE-5E90-72FE-3E79360B6C20}"/>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109609-4ACF-4D4D-C63F-DD6E714E2719}"/>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676422-78C3-00FD-1537-0261C8FE76BF}"/>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1354988-20C5-F56C-E099-494E6ABBD64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5CC10-5B60-BC18-3704-60E78A5913F1}"/>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D1CD7-AC9E-3CE2-0B4D-11E40F109648}"/>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4AB503-1D45-80BB-434F-EE14B691D3F5}"/>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64A24A6-ED6D-56F0-F13F-200A23DC07DB}"/>
              </a:ext>
            </a:extLst>
          </p:cNvPr>
          <p:cNvSpPr/>
          <p:nvPr/>
        </p:nvSpPr>
        <p:spPr>
          <a:xfrm rot="5400000">
            <a:off x="6687988" y="1551942"/>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9B572EE-FFAD-6C19-A48A-96D73F15EDC2}"/>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FEBB85BE-7CA0-8A23-59D7-EF1357134D23}"/>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8EB6A056-5E36-C734-F32A-791191A75027}"/>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01917EC3-A7A9-E981-2084-0E0E3DDA3B45}"/>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DB75B620-A615-6AF3-FF8F-7F3AB0CB1DE4}"/>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0E530D14-A811-A735-B92C-BE5C99CDEB82}"/>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0EB51CC1-FB5E-D95A-5B94-E3E1B87BD353}"/>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A9EED99C-FCF0-471E-562A-5F6A9B09EAA2}"/>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9795B25F-BF31-E930-E9CD-640DBD15DD44}"/>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420EB0-581C-B337-CABA-4E1BEE65D4D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10B9D8-1A80-CA57-E51D-40EFB31FF067}"/>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FB8C38-C938-FE69-EF66-7D1BA51B3F87}"/>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22B60-0AD7-CB77-41CD-C97971E693E7}"/>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8BB22E-4AA5-D24A-9993-BB667B3E7BA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22171C7-04A1-C97E-B07D-44F4053F1CC5}"/>
              </a:ext>
            </a:extLst>
          </p:cNvPr>
          <p:cNvSpPr txBox="1"/>
          <p:nvPr/>
        </p:nvSpPr>
        <p:spPr>
          <a:xfrm>
            <a:off x="5489330" y="832876"/>
            <a:ext cx="4991787" cy="369332"/>
          </a:xfrm>
          <a:prstGeom prst="rect">
            <a:avLst/>
          </a:prstGeom>
          <a:noFill/>
        </p:spPr>
        <p:txBody>
          <a:bodyPr wrap="square">
            <a:spAutoFit/>
          </a:bodyPr>
          <a:lstStyle/>
          <a:p>
            <a:r>
              <a:rPr lang="en-US" b="1" dirty="0"/>
              <a:t>AD7124 SPI (8 single ended channels)</a:t>
            </a:r>
            <a:endParaRPr lang="en-US" dirty="0"/>
          </a:p>
        </p:txBody>
      </p:sp>
      <p:sp>
        <p:nvSpPr>
          <p:cNvPr id="75" name="TextBox 74">
            <a:extLst>
              <a:ext uri="{FF2B5EF4-FFF2-40B4-BE49-F238E27FC236}">
                <a16:creationId xmlns:a16="http://schemas.microsoft.com/office/drawing/2014/main" id="{01BC2096-B672-4F93-6841-D7A91230B2BB}"/>
              </a:ext>
            </a:extLst>
          </p:cNvPr>
          <p:cNvSpPr txBox="1"/>
          <p:nvPr/>
        </p:nvSpPr>
        <p:spPr>
          <a:xfrm>
            <a:off x="7027913" y="1695911"/>
            <a:ext cx="573530" cy="646331"/>
          </a:xfrm>
          <a:prstGeom prst="rect">
            <a:avLst/>
          </a:prstGeom>
          <a:noFill/>
        </p:spPr>
        <p:txBody>
          <a:bodyPr wrap="square" rtlCol="0">
            <a:spAutoFit/>
          </a:bodyPr>
          <a:lstStyle/>
          <a:p>
            <a:r>
              <a:rPr lang="en-US" dirty="0">
                <a:solidFill>
                  <a:schemeClr val="bg1"/>
                </a:solidFill>
              </a:rPr>
              <a:t>x 128</a:t>
            </a:r>
          </a:p>
        </p:txBody>
      </p:sp>
      <p:cxnSp>
        <p:nvCxnSpPr>
          <p:cNvPr id="76" name="Straight Connector 75">
            <a:extLst>
              <a:ext uri="{FF2B5EF4-FFF2-40B4-BE49-F238E27FC236}">
                <a16:creationId xmlns:a16="http://schemas.microsoft.com/office/drawing/2014/main" id="{84900770-DFBC-571B-A2EA-A551DCA9CDDC}"/>
              </a:ext>
            </a:extLst>
          </p:cNvPr>
          <p:cNvCxnSpPr>
            <a:cxnSpLocks/>
          </p:cNvCxnSpPr>
          <p:nvPr/>
        </p:nvCxnSpPr>
        <p:spPr>
          <a:xfrm flipV="1">
            <a:off x="7862885" y="2019076"/>
            <a:ext cx="923681" cy="181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B872D1C-0509-F02F-C519-2FBC67FA1ACD}"/>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A47B164-C071-4088-EF12-1DB9A50C58CA}"/>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304F573-E4F2-E693-9F88-86481B552FCC}"/>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BE299C9-463C-870A-FCDE-6090E25A56AA}"/>
              </a:ext>
            </a:extLst>
          </p:cNvPr>
          <p:cNvCxnSpPr>
            <a:cxnSpLocks/>
          </p:cNvCxnSpPr>
          <p:nvPr/>
        </p:nvCxnSpPr>
        <p:spPr>
          <a:xfrm flipH="1" flipV="1">
            <a:off x="8761856" y="2035604"/>
            <a:ext cx="24710" cy="193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1994D9-815A-2280-73C0-9844AFDD8537}"/>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67A3976-BD3C-F8A9-DBAF-AE86A8D3A4D9}"/>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9B6C2B84-9ADF-B3B2-B963-82552A1170A6}"/>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067E08FD-8193-5649-B04E-98B627AB038E}"/>
              </a:ext>
            </a:extLst>
          </p:cNvPr>
          <p:cNvSpPr txBox="1"/>
          <p:nvPr/>
        </p:nvSpPr>
        <p:spPr>
          <a:xfrm>
            <a:off x="9939904" y="1735496"/>
            <a:ext cx="1331366" cy="369332"/>
          </a:xfrm>
          <a:prstGeom prst="rect">
            <a:avLst/>
          </a:prstGeom>
          <a:noFill/>
        </p:spPr>
        <p:txBody>
          <a:bodyPr wrap="square" rtlCol="0">
            <a:spAutoFit/>
          </a:bodyPr>
          <a:lstStyle/>
          <a:p>
            <a:r>
              <a:rPr lang="en-US" b="1" dirty="0"/>
              <a:t>RP2040</a:t>
            </a:r>
          </a:p>
        </p:txBody>
      </p:sp>
      <p:cxnSp>
        <p:nvCxnSpPr>
          <p:cNvPr id="111" name="Straight Connector 110">
            <a:extLst>
              <a:ext uri="{FF2B5EF4-FFF2-40B4-BE49-F238E27FC236}">
                <a16:creationId xmlns:a16="http://schemas.microsoft.com/office/drawing/2014/main" id="{E4886397-0F46-E3D2-7F68-83DA77465318}"/>
              </a:ext>
            </a:extLst>
          </p:cNvPr>
          <p:cNvCxnSpPr>
            <a:cxnSpLocks/>
          </p:cNvCxnSpPr>
          <p:nvPr/>
        </p:nvCxnSpPr>
        <p:spPr>
          <a:xfrm>
            <a:off x="8761856" y="2035604"/>
            <a:ext cx="1014652" cy="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A25F12-C8CA-E60F-A196-641F04555465}"/>
              </a:ext>
            </a:extLst>
          </p:cNvPr>
          <p:cNvCxnSpPr>
            <a:cxnSpLocks/>
          </p:cNvCxnSpPr>
          <p:nvPr/>
        </p:nvCxnSpPr>
        <p:spPr>
          <a:xfrm flipV="1">
            <a:off x="4749921" y="1158861"/>
            <a:ext cx="0" cy="212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D52FAF-018D-B073-39F2-06EC237F3A31}"/>
              </a:ext>
            </a:extLst>
          </p:cNvPr>
          <p:cNvCxnSpPr>
            <a:cxnSpLocks/>
          </p:cNvCxnSpPr>
          <p:nvPr/>
        </p:nvCxnSpPr>
        <p:spPr>
          <a:xfrm flipV="1">
            <a:off x="4770842" y="2079854"/>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9A1932-B4D2-12DA-5CB7-431FA92ED5C2}"/>
              </a:ext>
            </a:extLst>
          </p:cNvPr>
          <p:cNvSpPr txBox="1"/>
          <p:nvPr/>
        </p:nvSpPr>
        <p:spPr>
          <a:xfrm>
            <a:off x="6392626" y="2282988"/>
            <a:ext cx="760614" cy="276999"/>
          </a:xfrm>
          <a:prstGeom prst="rect">
            <a:avLst/>
          </a:prstGeom>
          <a:noFill/>
        </p:spPr>
        <p:txBody>
          <a:bodyPr wrap="square" rtlCol="0">
            <a:spAutoFit/>
          </a:bodyPr>
          <a:lstStyle/>
          <a:p>
            <a:r>
              <a:rPr lang="en-US" sz="1200" b="1" dirty="0"/>
              <a:t>GND</a:t>
            </a:r>
          </a:p>
        </p:txBody>
      </p:sp>
      <p:sp>
        <p:nvSpPr>
          <p:cNvPr id="20" name="TextBox 19">
            <a:extLst>
              <a:ext uri="{FF2B5EF4-FFF2-40B4-BE49-F238E27FC236}">
                <a16:creationId xmlns:a16="http://schemas.microsoft.com/office/drawing/2014/main" id="{41FCC5A7-117A-6BE0-A308-BD7E809BAB94}"/>
              </a:ext>
            </a:extLst>
          </p:cNvPr>
          <p:cNvSpPr txBox="1"/>
          <p:nvPr/>
        </p:nvSpPr>
        <p:spPr>
          <a:xfrm>
            <a:off x="5929808" y="1627197"/>
            <a:ext cx="1605863" cy="276999"/>
          </a:xfrm>
          <a:prstGeom prst="rect">
            <a:avLst/>
          </a:prstGeom>
          <a:noFill/>
        </p:spPr>
        <p:txBody>
          <a:bodyPr wrap="square" rtlCol="0">
            <a:spAutoFit/>
          </a:bodyPr>
          <a:lstStyle/>
          <a:p>
            <a:r>
              <a:rPr lang="en-US" sz="1200" b="1" dirty="0"/>
              <a:t>4x Analog in </a:t>
            </a:r>
          </a:p>
        </p:txBody>
      </p:sp>
      <p:sp>
        <p:nvSpPr>
          <p:cNvPr id="37" name="TextBox 36">
            <a:extLst>
              <a:ext uri="{FF2B5EF4-FFF2-40B4-BE49-F238E27FC236}">
                <a16:creationId xmlns:a16="http://schemas.microsoft.com/office/drawing/2014/main" id="{BBC8DA61-2A1D-49E9-93DF-4E7E676B883A}"/>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C3072FE0-237D-B880-7864-3B1C3428DFA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23A56B86-DDE5-9456-164F-EEE136DD9BD4}"/>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CDF5D6EC-6EE6-69C2-C6EB-8106E6411ED0}"/>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33542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7A4-F92B-CC23-2D98-734043D09AFA}"/>
              </a:ext>
            </a:extLst>
          </p:cNvPr>
          <p:cNvSpPr>
            <a:spLocks noGrp="1"/>
          </p:cNvSpPr>
          <p:nvPr>
            <p:ph type="title"/>
          </p:nvPr>
        </p:nvSpPr>
        <p:spPr/>
        <p:txBody>
          <a:bodyPr/>
          <a:lstStyle/>
          <a:p>
            <a:r>
              <a:rPr lang="en-US" dirty="0"/>
              <a:t>6/18/25:  AD7124-4 Working:  Try diff mode next time!</a:t>
            </a:r>
          </a:p>
        </p:txBody>
      </p:sp>
      <p:sp>
        <p:nvSpPr>
          <p:cNvPr id="4" name="Rectangle 3">
            <a:extLst>
              <a:ext uri="{FF2B5EF4-FFF2-40B4-BE49-F238E27FC236}">
                <a16:creationId xmlns:a16="http://schemas.microsoft.com/office/drawing/2014/main" id="{08AD08FF-EAA8-3874-9182-FE1F342EA9AE}"/>
              </a:ext>
            </a:extLst>
          </p:cNvPr>
          <p:cNvSpPr/>
          <p:nvPr/>
        </p:nvSpPr>
        <p:spPr>
          <a:xfrm>
            <a:off x="1280160" y="2951018"/>
            <a:ext cx="134250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C85030-D5C1-63AA-9D73-B445BC9835FC}"/>
              </a:ext>
            </a:extLst>
          </p:cNvPr>
          <p:cNvSpPr/>
          <p:nvPr/>
        </p:nvSpPr>
        <p:spPr>
          <a:xfrm>
            <a:off x="4239491" y="1990898"/>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ED508C-83DE-9149-E140-E2D8C774ECF3}"/>
              </a:ext>
            </a:extLst>
          </p:cNvPr>
          <p:cNvSpPr/>
          <p:nvPr/>
        </p:nvSpPr>
        <p:spPr>
          <a:xfrm>
            <a:off x="4239490" y="279307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5CA807-FC0D-773F-6F6D-7F36F2950540}"/>
              </a:ext>
            </a:extLst>
          </p:cNvPr>
          <p:cNvSpPr/>
          <p:nvPr/>
        </p:nvSpPr>
        <p:spPr>
          <a:xfrm>
            <a:off x="4239489" y="3556461"/>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AB369-DC67-8415-01B6-377EC3EF1225}"/>
              </a:ext>
            </a:extLst>
          </p:cNvPr>
          <p:cNvSpPr/>
          <p:nvPr/>
        </p:nvSpPr>
        <p:spPr>
          <a:xfrm>
            <a:off x="4224940" y="431984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6A321-9841-D93E-D835-0DC54757E37A}"/>
              </a:ext>
            </a:extLst>
          </p:cNvPr>
          <p:cNvSpPr/>
          <p:nvPr/>
        </p:nvSpPr>
        <p:spPr>
          <a:xfrm>
            <a:off x="5385261" y="2001982"/>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BF501F-A8D0-E0D2-D758-CB9AE82A2F13}"/>
              </a:ext>
            </a:extLst>
          </p:cNvPr>
          <p:cNvSpPr/>
          <p:nvPr/>
        </p:nvSpPr>
        <p:spPr>
          <a:xfrm>
            <a:off x="5385260" y="2804160"/>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967D9F-B2D5-154B-F686-A18CF140A4BE}"/>
              </a:ext>
            </a:extLst>
          </p:cNvPr>
          <p:cNvSpPr/>
          <p:nvPr/>
        </p:nvSpPr>
        <p:spPr>
          <a:xfrm>
            <a:off x="5385259" y="3567545"/>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B777B-0ABF-6D19-BAEE-8A8D1E0040B8}"/>
              </a:ext>
            </a:extLst>
          </p:cNvPr>
          <p:cNvSpPr/>
          <p:nvPr/>
        </p:nvSpPr>
        <p:spPr>
          <a:xfrm>
            <a:off x="5370710" y="4319846"/>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D3DA46-FA68-7C20-915F-EE8C267FC919}"/>
              </a:ext>
            </a:extLst>
          </p:cNvPr>
          <p:cNvCxnSpPr>
            <a:stCxn id="5" idx="3"/>
            <a:endCxn id="10" idx="1"/>
          </p:cNvCxnSpPr>
          <p:nvPr/>
        </p:nvCxnSpPr>
        <p:spPr>
          <a:xfrm>
            <a:off x="4867102" y="2069869"/>
            <a:ext cx="518159" cy="110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96192B-F7B5-8537-8738-761232979654}"/>
              </a:ext>
            </a:extLst>
          </p:cNvPr>
          <p:cNvCxnSpPr/>
          <p:nvPr/>
        </p:nvCxnSpPr>
        <p:spPr>
          <a:xfrm>
            <a:off x="4867100" y="2862349"/>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F56629-1F69-6D93-7784-5806D0D013DA}"/>
              </a:ext>
            </a:extLst>
          </p:cNvPr>
          <p:cNvCxnSpPr/>
          <p:nvPr/>
        </p:nvCxnSpPr>
        <p:spPr>
          <a:xfrm>
            <a:off x="4852551" y="3646516"/>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9E70AF-8D15-F5D4-D4BF-133DEA993663}"/>
              </a:ext>
            </a:extLst>
          </p:cNvPr>
          <p:cNvCxnSpPr/>
          <p:nvPr/>
        </p:nvCxnSpPr>
        <p:spPr>
          <a:xfrm>
            <a:off x="4852551" y="4405745"/>
            <a:ext cx="51815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70332D6-CFE7-2F5D-FE74-1F43DA1EE8A1}"/>
              </a:ext>
            </a:extLst>
          </p:cNvPr>
          <p:cNvSpPr/>
          <p:nvPr/>
        </p:nvSpPr>
        <p:spPr>
          <a:xfrm>
            <a:off x="7830581" y="1690688"/>
            <a:ext cx="1159625" cy="34008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32B43CC-19D2-2E45-22A3-8BE906B5406E}"/>
              </a:ext>
            </a:extLst>
          </p:cNvPr>
          <p:cNvCxnSpPr>
            <a:cxnSpLocks/>
          </p:cNvCxnSpPr>
          <p:nvPr/>
        </p:nvCxnSpPr>
        <p:spPr>
          <a:xfrm>
            <a:off x="5126179" y="2069869"/>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91AA17-BC07-D890-52C3-9D4F27D19081}"/>
              </a:ext>
            </a:extLst>
          </p:cNvPr>
          <p:cNvCxnSpPr>
            <a:stCxn id="5" idx="1"/>
          </p:cNvCxnSpPr>
          <p:nvPr/>
        </p:nvCxnSpPr>
        <p:spPr>
          <a:xfrm flipH="1">
            <a:off x="3187931" y="206986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D6C3A51-1936-DF8D-0172-5656B86CC8C8}"/>
              </a:ext>
            </a:extLst>
          </p:cNvPr>
          <p:cNvCxnSpPr/>
          <p:nvPr/>
        </p:nvCxnSpPr>
        <p:spPr>
          <a:xfrm flipH="1">
            <a:off x="3187929" y="286234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0C22A35-AEBB-2D7E-14C1-B4F159E6799E}"/>
              </a:ext>
            </a:extLst>
          </p:cNvPr>
          <p:cNvCxnSpPr/>
          <p:nvPr/>
        </p:nvCxnSpPr>
        <p:spPr>
          <a:xfrm flipH="1">
            <a:off x="3187929" y="3635432"/>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C3EC6A9-478F-EE44-BEF8-683F6C7EC239}"/>
              </a:ext>
            </a:extLst>
          </p:cNvPr>
          <p:cNvCxnSpPr/>
          <p:nvPr/>
        </p:nvCxnSpPr>
        <p:spPr>
          <a:xfrm flipH="1">
            <a:off x="3173380" y="4379420"/>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42303F-7745-60F7-B06B-95F4429050B0}"/>
              </a:ext>
            </a:extLst>
          </p:cNvPr>
          <p:cNvCxnSpPr/>
          <p:nvPr/>
        </p:nvCxnSpPr>
        <p:spPr>
          <a:xfrm flipH="1">
            <a:off x="3180653" y="2069869"/>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3F77BAB-6031-9F2B-8CA9-5021F3120CF5}"/>
              </a:ext>
            </a:extLst>
          </p:cNvPr>
          <p:cNvCxnSpPr>
            <a:cxnSpLocks/>
          </p:cNvCxnSpPr>
          <p:nvPr/>
        </p:nvCxnSpPr>
        <p:spPr>
          <a:xfrm flipH="1">
            <a:off x="2647600" y="3231572"/>
            <a:ext cx="5330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904C01-949A-C39E-912C-B4BFACF2B0C7}"/>
              </a:ext>
            </a:extLst>
          </p:cNvPr>
          <p:cNvCxnSpPr>
            <a:cxnSpLocks/>
          </p:cNvCxnSpPr>
          <p:nvPr/>
        </p:nvCxnSpPr>
        <p:spPr>
          <a:xfrm flipH="1">
            <a:off x="6012870" y="2069869"/>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935F130-1E87-EAB9-AD77-E79FBB3B775F}"/>
              </a:ext>
            </a:extLst>
          </p:cNvPr>
          <p:cNvCxnSpPr>
            <a:cxnSpLocks/>
          </p:cNvCxnSpPr>
          <p:nvPr/>
        </p:nvCxnSpPr>
        <p:spPr>
          <a:xfrm flipH="1">
            <a:off x="6012870" y="2883131"/>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C28F2E-2531-804F-B6AC-2923B24A56C4}"/>
              </a:ext>
            </a:extLst>
          </p:cNvPr>
          <p:cNvCxnSpPr>
            <a:cxnSpLocks/>
          </p:cNvCxnSpPr>
          <p:nvPr/>
        </p:nvCxnSpPr>
        <p:spPr>
          <a:xfrm flipH="1">
            <a:off x="6017025" y="3635432"/>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6D64B9A-9626-C994-BA3D-9C789A88AB1A}"/>
              </a:ext>
            </a:extLst>
          </p:cNvPr>
          <p:cNvCxnSpPr>
            <a:cxnSpLocks/>
          </p:cNvCxnSpPr>
          <p:nvPr/>
        </p:nvCxnSpPr>
        <p:spPr>
          <a:xfrm flipH="1">
            <a:off x="6012870" y="4398817"/>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71FD809-9FAB-BD0F-9519-65F2DA9BFB8D}"/>
              </a:ext>
            </a:extLst>
          </p:cNvPr>
          <p:cNvCxnSpPr/>
          <p:nvPr/>
        </p:nvCxnSpPr>
        <p:spPr>
          <a:xfrm flipH="1">
            <a:off x="7201934" y="2063634"/>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0B06497-2811-94F3-3A1E-EDAB39542AB5}"/>
              </a:ext>
            </a:extLst>
          </p:cNvPr>
          <p:cNvCxnSpPr>
            <a:cxnSpLocks/>
          </p:cNvCxnSpPr>
          <p:nvPr/>
        </p:nvCxnSpPr>
        <p:spPr>
          <a:xfrm>
            <a:off x="7216483" y="3216332"/>
            <a:ext cx="5600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9D65BBA-8AE0-4DE6-C9AA-697169814BF7}"/>
              </a:ext>
            </a:extLst>
          </p:cNvPr>
          <p:cNvCxnSpPr>
            <a:cxnSpLocks/>
          </p:cNvCxnSpPr>
          <p:nvPr/>
        </p:nvCxnSpPr>
        <p:spPr>
          <a:xfrm flipH="1">
            <a:off x="5118904" y="244671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2F3ED3E-38D9-E396-11A2-AAD9E4F03C5C}"/>
              </a:ext>
            </a:extLst>
          </p:cNvPr>
          <p:cNvCxnSpPr>
            <a:cxnSpLocks/>
          </p:cNvCxnSpPr>
          <p:nvPr/>
        </p:nvCxnSpPr>
        <p:spPr>
          <a:xfrm flipH="1">
            <a:off x="5126179" y="3205248"/>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4A2B74D-D806-BED7-C231-097A81D0EBB1}"/>
              </a:ext>
            </a:extLst>
          </p:cNvPr>
          <p:cNvCxnSpPr>
            <a:cxnSpLocks/>
          </p:cNvCxnSpPr>
          <p:nvPr/>
        </p:nvCxnSpPr>
        <p:spPr>
          <a:xfrm flipH="1">
            <a:off x="5118904" y="4001884"/>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8F1F5B-0A6E-00C0-07FE-9FEC99471747}"/>
              </a:ext>
            </a:extLst>
          </p:cNvPr>
          <p:cNvCxnSpPr>
            <a:cxnSpLocks/>
          </p:cNvCxnSpPr>
          <p:nvPr/>
        </p:nvCxnSpPr>
        <p:spPr>
          <a:xfrm>
            <a:off x="5111630" y="2854035"/>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D9ED95-1236-3E4A-3A01-71CB7469DEC5}"/>
              </a:ext>
            </a:extLst>
          </p:cNvPr>
          <p:cNvCxnSpPr>
            <a:cxnSpLocks/>
          </p:cNvCxnSpPr>
          <p:nvPr/>
        </p:nvCxnSpPr>
        <p:spPr>
          <a:xfrm>
            <a:off x="5129816" y="3604952"/>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D90AF28-28F0-AB9B-B2A9-098A9F068458}"/>
              </a:ext>
            </a:extLst>
          </p:cNvPr>
          <p:cNvCxnSpPr>
            <a:cxnSpLocks/>
          </p:cNvCxnSpPr>
          <p:nvPr/>
        </p:nvCxnSpPr>
        <p:spPr>
          <a:xfrm flipH="1">
            <a:off x="5093444" y="477635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9ACE50D-B159-17A7-8AB8-26671B62B4CF}"/>
              </a:ext>
            </a:extLst>
          </p:cNvPr>
          <p:cNvCxnSpPr>
            <a:cxnSpLocks/>
          </p:cNvCxnSpPr>
          <p:nvPr/>
        </p:nvCxnSpPr>
        <p:spPr>
          <a:xfrm>
            <a:off x="5104356" y="4379420"/>
            <a:ext cx="7274" cy="376843"/>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0104AEA-D588-A620-674E-33DC0C66C4D8}"/>
              </a:ext>
            </a:extLst>
          </p:cNvPr>
          <p:cNvSpPr txBox="1"/>
          <p:nvPr/>
        </p:nvSpPr>
        <p:spPr>
          <a:xfrm>
            <a:off x="6536918" y="2240571"/>
            <a:ext cx="715934" cy="369332"/>
          </a:xfrm>
          <a:prstGeom prst="rect">
            <a:avLst/>
          </a:prstGeom>
          <a:noFill/>
        </p:spPr>
        <p:txBody>
          <a:bodyPr wrap="square" rtlCol="0">
            <a:spAutoFit/>
          </a:bodyPr>
          <a:lstStyle/>
          <a:p>
            <a:r>
              <a:rPr lang="en-US" dirty="0"/>
              <a:t>Ch0</a:t>
            </a:r>
          </a:p>
        </p:txBody>
      </p:sp>
      <p:sp>
        <p:nvSpPr>
          <p:cNvPr id="54" name="TextBox 53">
            <a:extLst>
              <a:ext uri="{FF2B5EF4-FFF2-40B4-BE49-F238E27FC236}">
                <a16:creationId xmlns:a16="http://schemas.microsoft.com/office/drawing/2014/main" id="{984E2C73-65DA-9DF1-3A27-44B97D3F2E74}"/>
              </a:ext>
            </a:extLst>
          </p:cNvPr>
          <p:cNvSpPr txBox="1"/>
          <p:nvPr/>
        </p:nvSpPr>
        <p:spPr>
          <a:xfrm>
            <a:off x="6536918" y="2997030"/>
            <a:ext cx="715934" cy="369332"/>
          </a:xfrm>
          <a:prstGeom prst="rect">
            <a:avLst/>
          </a:prstGeom>
          <a:noFill/>
        </p:spPr>
        <p:txBody>
          <a:bodyPr wrap="square" rtlCol="0">
            <a:spAutoFit/>
          </a:bodyPr>
          <a:lstStyle/>
          <a:p>
            <a:r>
              <a:rPr lang="en-US" dirty="0"/>
              <a:t>Ch1</a:t>
            </a:r>
          </a:p>
        </p:txBody>
      </p:sp>
      <p:sp>
        <p:nvSpPr>
          <p:cNvPr id="55" name="TextBox 54">
            <a:extLst>
              <a:ext uri="{FF2B5EF4-FFF2-40B4-BE49-F238E27FC236}">
                <a16:creationId xmlns:a16="http://schemas.microsoft.com/office/drawing/2014/main" id="{7C4E8EEE-36CD-AEAC-EEFD-69F1ECADED36}"/>
              </a:ext>
            </a:extLst>
          </p:cNvPr>
          <p:cNvSpPr txBox="1"/>
          <p:nvPr/>
        </p:nvSpPr>
        <p:spPr>
          <a:xfrm>
            <a:off x="6536918" y="3806134"/>
            <a:ext cx="715934" cy="369332"/>
          </a:xfrm>
          <a:prstGeom prst="rect">
            <a:avLst/>
          </a:prstGeom>
          <a:noFill/>
        </p:spPr>
        <p:txBody>
          <a:bodyPr wrap="square" rtlCol="0">
            <a:spAutoFit/>
          </a:bodyPr>
          <a:lstStyle/>
          <a:p>
            <a:r>
              <a:rPr lang="en-US" dirty="0"/>
              <a:t>Ch2</a:t>
            </a:r>
          </a:p>
        </p:txBody>
      </p:sp>
      <p:sp>
        <p:nvSpPr>
          <p:cNvPr id="56" name="TextBox 55">
            <a:extLst>
              <a:ext uri="{FF2B5EF4-FFF2-40B4-BE49-F238E27FC236}">
                <a16:creationId xmlns:a16="http://schemas.microsoft.com/office/drawing/2014/main" id="{1B6BE621-671D-E73A-19EC-A1BB6B13664F}"/>
              </a:ext>
            </a:extLst>
          </p:cNvPr>
          <p:cNvSpPr txBox="1"/>
          <p:nvPr/>
        </p:nvSpPr>
        <p:spPr>
          <a:xfrm>
            <a:off x="6500549" y="4574713"/>
            <a:ext cx="715934" cy="369332"/>
          </a:xfrm>
          <a:prstGeom prst="rect">
            <a:avLst/>
          </a:prstGeom>
          <a:noFill/>
        </p:spPr>
        <p:txBody>
          <a:bodyPr wrap="square" rtlCol="0">
            <a:spAutoFit/>
          </a:bodyPr>
          <a:lstStyle/>
          <a:p>
            <a:r>
              <a:rPr lang="en-US" dirty="0"/>
              <a:t>Ch3</a:t>
            </a:r>
          </a:p>
        </p:txBody>
      </p:sp>
      <p:sp>
        <p:nvSpPr>
          <p:cNvPr id="57" name="TextBox 56">
            <a:extLst>
              <a:ext uri="{FF2B5EF4-FFF2-40B4-BE49-F238E27FC236}">
                <a16:creationId xmlns:a16="http://schemas.microsoft.com/office/drawing/2014/main" id="{4F256575-5D58-C0CF-6E7A-083664308312}"/>
              </a:ext>
            </a:extLst>
          </p:cNvPr>
          <p:cNvSpPr txBox="1"/>
          <p:nvPr/>
        </p:nvSpPr>
        <p:spPr>
          <a:xfrm>
            <a:off x="7216483" y="2907712"/>
            <a:ext cx="715934" cy="646331"/>
          </a:xfrm>
          <a:prstGeom prst="rect">
            <a:avLst/>
          </a:prstGeom>
          <a:noFill/>
        </p:spPr>
        <p:txBody>
          <a:bodyPr wrap="square" rtlCol="0">
            <a:spAutoFit/>
          </a:bodyPr>
          <a:lstStyle/>
          <a:p>
            <a:r>
              <a:rPr lang="en-US" dirty="0"/>
              <a:t>Ch4</a:t>
            </a:r>
          </a:p>
          <a:p>
            <a:r>
              <a:rPr lang="en-US" dirty="0"/>
              <a:t>GND</a:t>
            </a:r>
          </a:p>
        </p:txBody>
      </p:sp>
      <p:sp>
        <p:nvSpPr>
          <p:cNvPr id="58" name="TextBox 57">
            <a:extLst>
              <a:ext uri="{FF2B5EF4-FFF2-40B4-BE49-F238E27FC236}">
                <a16:creationId xmlns:a16="http://schemas.microsoft.com/office/drawing/2014/main" id="{CAE00648-FA20-2890-2E68-35F6A0B33A01}"/>
              </a:ext>
            </a:extLst>
          </p:cNvPr>
          <p:cNvSpPr txBox="1"/>
          <p:nvPr/>
        </p:nvSpPr>
        <p:spPr>
          <a:xfrm>
            <a:off x="7830581" y="1370212"/>
            <a:ext cx="1296090" cy="369332"/>
          </a:xfrm>
          <a:prstGeom prst="rect">
            <a:avLst/>
          </a:prstGeom>
          <a:noFill/>
        </p:spPr>
        <p:txBody>
          <a:bodyPr wrap="square" rtlCol="0">
            <a:spAutoFit/>
          </a:bodyPr>
          <a:lstStyle/>
          <a:p>
            <a:r>
              <a:rPr lang="en-US" dirty="0"/>
              <a:t>AD7124-4</a:t>
            </a:r>
          </a:p>
        </p:txBody>
      </p:sp>
      <p:sp>
        <p:nvSpPr>
          <p:cNvPr id="59" name="TextBox 58">
            <a:extLst>
              <a:ext uri="{FF2B5EF4-FFF2-40B4-BE49-F238E27FC236}">
                <a16:creationId xmlns:a16="http://schemas.microsoft.com/office/drawing/2014/main" id="{C57B7E9F-240E-AC22-D281-3D5B6CBB4E58}"/>
              </a:ext>
            </a:extLst>
          </p:cNvPr>
          <p:cNvSpPr txBox="1"/>
          <p:nvPr/>
        </p:nvSpPr>
        <p:spPr>
          <a:xfrm>
            <a:off x="793430" y="2301562"/>
            <a:ext cx="2480572" cy="646331"/>
          </a:xfrm>
          <a:prstGeom prst="rect">
            <a:avLst/>
          </a:prstGeom>
          <a:noFill/>
        </p:spPr>
        <p:txBody>
          <a:bodyPr wrap="square" rtlCol="0">
            <a:spAutoFit/>
          </a:bodyPr>
          <a:lstStyle/>
          <a:p>
            <a:pPr algn="ctr"/>
            <a:r>
              <a:rPr lang="en-US" dirty="0"/>
              <a:t>ESP-WROOM-32</a:t>
            </a:r>
          </a:p>
          <a:p>
            <a:pPr algn="ctr"/>
            <a:r>
              <a:rPr lang="en-US" dirty="0"/>
              <a:t>(3.3V)</a:t>
            </a:r>
          </a:p>
        </p:txBody>
      </p:sp>
      <p:cxnSp>
        <p:nvCxnSpPr>
          <p:cNvPr id="60" name="Straight Connector 59">
            <a:extLst>
              <a:ext uri="{FF2B5EF4-FFF2-40B4-BE49-F238E27FC236}">
                <a16:creationId xmlns:a16="http://schemas.microsoft.com/office/drawing/2014/main" id="{BCE8A196-9B14-5E1E-EF33-AA1118104DEE}"/>
              </a:ext>
            </a:extLst>
          </p:cNvPr>
          <p:cNvCxnSpPr>
            <a:cxnSpLocks/>
          </p:cNvCxnSpPr>
          <p:nvPr/>
        </p:nvCxnSpPr>
        <p:spPr>
          <a:xfrm>
            <a:off x="2533470" y="3528750"/>
            <a:ext cx="26848" cy="2152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00C1CF-C0EE-43AD-B79E-486EA0543FE1}"/>
              </a:ext>
            </a:extLst>
          </p:cNvPr>
          <p:cNvCxnSpPr>
            <a:cxnSpLocks/>
          </p:cNvCxnSpPr>
          <p:nvPr/>
        </p:nvCxnSpPr>
        <p:spPr>
          <a:xfrm flipH="1">
            <a:off x="2533470" y="5642956"/>
            <a:ext cx="57002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8813226-AAD2-7F37-C370-2BBF9D1AF29D}"/>
              </a:ext>
            </a:extLst>
          </p:cNvPr>
          <p:cNvCxnSpPr>
            <a:cxnSpLocks/>
          </p:cNvCxnSpPr>
          <p:nvPr/>
        </p:nvCxnSpPr>
        <p:spPr>
          <a:xfrm>
            <a:off x="8198423" y="5091543"/>
            <a:ext cx="0" cy="551413"/>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57508B3B-8262-1E50-0476-0EB2D4B37416}"/>
              </a:ext>
            </a:extLst>
          </p:cNvPr>
          <p:cNvSpPr txBox="1"/>
          <p:nvPr/>
        </p:nvSpPr>
        <p:spPr>
          <a:xfrm>
            <a:off x="8410393" y="5270269"/>
            <a:ext cx="3372898" cy="646331"/>
          </a:xfrm>
          <a:prstGeom prst="rect">
            <a:avLst/>
          </a:prstGeom>
          <a:noFill/>
        </p:spPr>
        <p:txBody>
          <a:bodyPr wrap="square" rtlCol="0">
            <a:spAutoFit/>
          </a:bodyPr>
          <a:lstStyle/>
          <a:p>
            <a:r>
              <a:rPr lang="en-US" dirty="0"/>
              <a:t>3.3V ref in from ESP 3.3V pin</a:t>
            </a:r>
          </a:p>
          <a:p>
            <a:r>
              <a:rPr lang="en-US" dirty="0"/>
              <a:t>(LM4040 2.048V didn’t work??)</a:t>
            </a:r>
          </a:p>
        </p:txBody>
      </p:sp>
      <p:sp>
        <p:nvSpPr>
          <p:cNvPr id="67" name="TextBox 66">
            <a:extLst>
              <a:ext uri="{FF2B5EF4-FFF2-40B4-BE49-F238E27FC236}">
                <a16:creationId xmlns:a16="http://schemas.microsoft.com/office/drawing/2014/main" id="{2ADB05B1-E6F7-0E1D-449A-50B523CAC4E3}"/>
              </a:ext>
            </a:extLst>
          </p:cNvPr>
          <p:cNvSpPr txBox="1"/>
          <p:nvPr/>
        </p:nvSpPr>
        <p:spPr>
          <a:xfrm>
            <a:off x="4046565" y="1624077"/>
            <a:ext cx="1281889" cy="369332"/>
          </a:xfrm>
          <a:prstGeom prst="rect">
            <a:avLst/>
          </a:prstGeom>
          <a:noFill/>
        </p:spPr>
        <p:txBody>
          <a:bodyPr wrap="square" rtlCol="0">
            <a:spAutoFit/>
          </a:bodyPr>
          <a:lstStyle/>
          <a:p>
            <a:r>
              <a:rPr lang="en-US" dirty="0"/>
              <a:t>100 ohm</a:t>
            </a:r>
          </a:p>
        </p:txBody>
      </p:sp>
      <p:sp>
        <p:nvSpPr>
          <p:cNvPr id="68" name="TextBox 67">
            <a:extLst>
              <a:ext uri="{FF2B5EF4-FFF2-40B4-BE49-F238E27FC236}">
                <a16:creationId xmlns:a16="http://schemas.microsoft.com/office/drawing/2014/main" id="{A37E4C9C-9A93-0155-5419-C6069E8B3D93}"/>
              </a:ext>
            </a:extLst>
          </p:cNvPr>
          <p:cNvSpPr txBox="1"/>
          <p:nvPr/>
        </p:nvSpPr>
        <p:spPr>
          <a:xfrm>
            <a:off x="4033051" y="2416556"/>
            <a:ext cx="1281889" cy="369332"/>
          </a:xfrm>
          <a:prstGeom prst="rect">
            <a:avLst/>
          </a:prstGeom>
          <a:noFill/>
        </p:spPr>
        <p:txBody>
          <a:bodyPr wrap="square" rtlCol="0">
            <a:spAutoFit/>
          </a:bodyPr>
          <a:lstStyle/>
          <a:p>
            <a:r>
              <a:rPr lang="en-US" dirty="0"/>
              <a:t>100 ohm</a:t>
            </a:r>
          </a:p>
        </p:txBody>
      </p:sp>
      <p:sp>
        <p:nvSpPr>
          <p:cNvPr id="69" name="TextBox 68">
            <a:extLst>
              <a:ext uri="{FF2B5EF4-FFF2-40B4-BE49-F238E27FC236}">
                <a16:creationId xmlns:a16="http://schemas.microsoft.com/office/drawing/2014/main" id="{18AEB5DD-1640-D4F8-A40E-8107CFE949E2}"/>
              </a:ext>
            </a:extLst>
          </p:cNvPr>
          <p:cNvSpPr txBox="1"/>
          <p:nvPr/>
        </p:nvSpPr>
        <p:spPr>
          <a:xfrm>
            <a:off x="4042586" y="3130616"/>
            <a:ext cx="1281889" cy="369332"/>
          </a:xfrm>
          <a:prstGeom prst="rect">
            <a:avLst/>
          </a:prstGeom>
          <a:noFill/>
        </p:spPr>
        <p:txBody>
          <a:bodyPr wrap="square" rtlCol="0">
            <a:spAutoFit/>
          </a:bodyPr>
          <a:lstStyle/>
          <a:p>
            <a:r>
              <a:rPr lang="en-US" dirty="0"/>
              <a:t>470 ohm</a:t>
            </a:r>
          </a:p>
        </p:txBody>
      </p:sp>
      <p:sp>
        <p:nvSpPr>
          <p:cNvPr id="70" name="TextBox 69">
            <a:extLst>
              <a:ext uri="{FF2B5EF4-FFF2-40B4-BE49-F238E27FC236}">
                <a16:creationId xmlns:a16="http://schemas.microsoft.com/office/drawing/2014/main" id="{CBA32A56-E7EF-CD99-8A39-B1E0DC4DF7F8}"/>
              </a:ext>
            </a:extLst>
          </p:cNvPr>
          <p:cNvSpPr txBox="1"/>
          <p:nvPr/>
        </p:nvSpPr>
        <p:spPr>
          <a:xfrm>
            <a:off x="4042585" y="3877482"/>
            <a:ext cx="1281889" cy="369332"/>
          </a:xfrm>
          <a:prstGeom prst="rect">
            <a:avLst/>
          </a:prstGeom>
          <a:noFill/>
        </p:spPr>
        <p:txBody>
          <a:bodyPr wrap="square" rtlCol="0">
            <a:spAutoFit/>
          </a:bodyPr>
          <a:lstStyle/>
          <a:p>
            <a:r>
              <a:rPr lang="en-US" dirty="0"/>
              <a:t>470 ohm</a:t>
            </a:r>
          </a:p>
        </p:txBody>
      </p:sp>
    </p:spTree>
    <p:extLst>
      <p:ext uri="{BB962C8B-B14F-4D97-AF65-F5344CB8AC3E}">
        <p14:creationId xmlns:p14="http://schemas.microsoft.com/office/powerpoint/2010/main" val="252684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AF1F3-9309-49D3-7DFD-0B811E2C5D6D}"/>
              </a:ext>
            </a:extLst>
          </p:cNvPr>
          <p:cNvPicPr>
            <a:picLocks noChangeAspect="1"/>
          </p:cNvPicPr>
          <p:nvPr/>
        </p:nvPicPr>
        <p:blipFill>
          <a:blip r:embed="rId2"/>
          <a:stretch>
            <a:fillRect/>
          </a:stretch>
        </p:blipFill>
        <p:spPr>
          <a:xfrm>
            <a:off x="3444476" y="374190"/>
            <a:ext cx="5810055" cy="6341558"/>
          </a:xfrm>
          <a:prstGeom prst="rect">
            <a:avLst/>
          </a:prstGeom>
        </p:spPr>
      </p:pic>
      <p:sp>
        <p:nvSpPr>
          <p:cNvPr id="6" name="TextBox 5">
            <a:extLst>
              <a:ext uri="{FF2B5EF4-FFF2-40B4-BE49-F238E27FC236}">
                <a16:creationId xmlns:a16="http://schemas.microsoft.com/office/drawing/2014/main" id="{A36BC0B1-A2CB-CC0A-B678-31B1460984D8}"/>
              </a:ext>
            </a:extLst>
          </p:cNvPr>
          <p:cNvSpPr txBox="1"/>
          <p:nvPr/>
        </p:nvSpPr>
        <p:spPr>
          <a:xfrm>
            <a:off x="2386484" y="3300774"/>
            <a:ext cx="803868" cy="369332"/>
          </a:xfrm>
          <a:prstGeom prst="rect">
            <a:avLst/>
          </a:prstGeom>
          <a:noFill/>
        </p:spPr>
        <p:txBody>
          <a:bodyPr wrap="square" rtlCol="0">
            <a:spAutoFit/>
          </a:bodyPr>
          <a:lstStyle/>
          <a:p>
            <a:r>
              <a:rPr lang="en-US" b="1" dirty="0"/>
              <a:t>GND</a:t>
            </a:r>
          </a:p>
        </p:txBody>
      </p:sp>
      <p:sp>
        <p:nvSpPr>
          <p:cNvPr id="7" name="TextBox 6">
            <a:extLst>
              <a:ext uri="{FF2B5EF4-FFF2-40B4-BE49-F238E27FC236}">
                <a16:creationId xmlns:a16="http://schemas.microsoft.com/office/drawing/2014/main" id="{7C9EEE9B-895D-A3D1-4142-B206955ED02F}"/>
              </a:ext>
            </a:extLst>
          </p:cNvPr>
          <p:cNvSpPr txBox="1"/>
          <p:nvPr/>
        </p:nvSpPr>
        <p:spPr>
          <a:xfrm>
            <a:off x="9508655" y="910941"/>
            <a:ext cx="2062022" cy="369332"/>
          </a:xfrm>
          <a:prstGeom prst="rect">
            <a:avLst/>
          </a:prstGeom>
          <a:noFill/>
        </p:spPr>
        <p:txBody>
          <a:bodyPr wrap="square" rtlCol="0">
            <a:spAutoFit/>
          </a:bodyPr>
          <a:lstStyle/>
          <a:p>
            <a:r>
              <a:rPr lang="en-US" b="1" dirty="0"/>
              <a:t>6.2 V supply</a:t>
            </a:r>
          </a:p>
        </p:txBody>
      </p:sp>
      <p:cxnSp>
        <p:nvCxnSpPr>
          <p:cNvPr id="9" name="Straight Arrow Connector 8">
            <a:extLst>
              <a:ext uri="{FF2B5EF4-FFF2-40B4-BE49-F238E27FC236}">
                <a16:creationId xmlns:a16="http://schemas.microsoft.com/office/drawing/2014/main" id="{44FD7E22-71CF-6CE2-30A7-B2A5BFA5E813}"/>
              </a:ext>
            </a:extLst>
          </p:cNvPr>
          <p:cNvCxnSpPr>
            <a:stCxn id="7" idx="1"/>
          </p:cNvCxnSpPr>
          <p:nvPr/>
        </p:nvCxnSpPr>
        <p:spPr>
          <a:xfrm flipH="1">
            <a:off x="5797899" y="1095607"/>
            <a:ext cx="3710756" cy="461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42803AF-6D86-E9E9-8C28-BC2B4668E682}"/>
              </a:ext>
            </a:extLst>
          </p:cNvPr>
          <p:cNvCxnSpPr/>
          <p:nvPr/>
        </p:nvCxnSpPr>
        <p:spPr>
          <a:xfrm>
            <a:off x="3059084" y="3478876"/>
            <a:ext cx="1812174" cy="581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22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80F4-4729-76C6-85B3-7EF99431EC5A}"/>
              </a:ext>
            </a:extLst>
          </p:cNvPr>
          <p:cNvSpPr>
            <a:spLocks noGrp="1"/>
          </p:cNvSpPr>
          <p:nvPr>
            <p:ph type="title"/>
          </p:nvPr>
        </p:nvSpPr>
        <p:spPr/>
        <p:txBody>
          <a:bodyPr/>
          <a:lstStyle/>
          <a:p>
            <a:r>
              <a:rPr lang="en-US" dirty="0"/>
              <a:t>Model vs. Data for Different Cross-Sections</a:t>
            </a:r>
          </a:p>
        </p:txBody>
      </p:sp>
      <p:pic>
        <p:nvPicPr>
          <p:cNvPr id="5" name="Picture 4">
            <a:extLst>
              <a:ext uri="{FF2B5EF4-FFF2-40B4-BE49-F238E27FC236}">
                <a16:creationId xmlns:a16="http://schemas.microsoft.com/office/drawing/2014/main" id="{B1F27C27-6A15-FA48-3B1F-5781B938B217}"/>
              </a:ext>
            </a:extLst>
          </p:cNvPr>
          <p:cNvPicPr>
            <a:picLocks noChangeAspect="1"/>
          </p:cNvPicPr>
          <p:nvPr/>
        </p:nvPicPr>
        <p:blipFill>
          <a:blip r:embed="rId2"/>
          <a:stretch>
            <a:fillRect/>
          </a:stretch>
        </p:blipFill>
        <p:spPr>
          <a:xfrm>
            <a:off x="751561" y="1553433"/>
            <a:ext cx="10330831" cy="4714363"/>
          </a:xfrm>
          <a:prstGeom prst="rect">
            <a:avLst/>
          </a:prstGeom>
        </p:spPr>
      </p:pic>
    </p:spTree>
    <p:extLst>
      <p:ext uri="{BB962C8B-B14F-4D97-AF65-F5344CB8AC3E}">
        <p14:creationId xmlns:p14="http://schemas.microsoft.com/office/powerpoint/2010/main" val="40025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7389</TotalTime>
  <Words>791</Words>
  <Application>Microsoft Office PowerPoint</Application>
  <PresentationFormat>Widescreen</PresentationFormat>
  <Paragraphs>191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barlow</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vs. Data for Different Cross-Sections</vt:lpstr>
      <vt:lpstr>PowerPoint Presentation</vt:lpstr>
      <vt:lpstr>PowerPoint Presentation</vt:lpstr>
      <vt:lpstr>Evaluating Different ADC’s For Final PCB Design</vt:lpstr>
      <vt:lpstr>PowerPoint Presentation</vt:lpstr>
      <vt:lpstr>6/18/25:  AD7124-4 Working:  Try diff mode next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5</cp:revision>
  <dcterms:created xsi:type="dcterms:W3CDTF">2025-05-14T16:40:10Z</dcterms:created>
  <dcterms:modified xsi:type="dcterms:W3CDTF">2025-06-23T18:01:48Z</dcterms:modified>
</cp:coreProperties>
</file>